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8" r:id="rId3"/>
    <p:sldId id="270" r:id="rId4"/>
    <p:sldId id="279" r:id="rId5"/>
    <p:sldId id="263" r:id="rId6"/>
    <p:sldId id="275" r:id="rId7"/>
    <p:sldId id="271" r:id="rId8"/>
    <p:sldId id="259" r:id="rId9"/>
    <p:sldId id="277" r:id="rId10"/>
    <p:sldId id="278" r:id="rId11"/>
    <p:sldId id="258" r:id="rId12"/>
    <p:sldId id="276" r:id="rId13"/>
    <p:sldId id="267" r:id="rId14"/>
    <p:sldId id="280" r:id="rId15"/>
    <p:sldId id="273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ja" initials="S" lastIdx="1" clrIdx="0">
    <p:extLst>
      <p:ext uri="{19B8F6BF-5375-455C-9EA6-DF929625EA0E}">
        <p15:presenceInfo xmlns:p15="http://schemas.microsoft.com/office/powerpoint/2012/main" userId="24d33f51f55ce9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5BE7A-8250-49A6-A0EA-188B6BCDDBF1}" v="3" dt="2024-05-06T06:17:17.776"/>
    <p1510:client id="{F938C2EE-1920-43CE-B246-74A5743BDF8A}" v="5" dt="2024-05-06T06:29:18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rmann Sonja" userId="S::s.kellermann@karlzieglerschule.com::e9b25f16-f024-4141-8cc0-698ed4792673" providerId="AD" clId="Web-{16B0EA34-ABF8-45DC-B5AD-37BF601B241F}"/>
    <pc:docChg chg="modSld">
      <pc:chgData name="Kellermann Sonja" userId="S::s.kellermann@karlzieglerschule.com::e9b25f16-f024-4141-8cc0-698ed4792673" providerId="AD" clId="Web-{16B0EA34-ABF8-45DC-B5AD-37BF601B241F}" dt="2024-05-02T15:55:41.665" v="36" actId="20577"/>
      <pc:docMkLst>
        <pc:docMk/>
      </pc:docMkLst>
      <pc:sldChg chg="modSp">
        <pc:chgData name="Kellermann Sonja" userId="S::s.kellermann@karlzieglerschule.com::e9b25f16-f024-4141-8cc0-698ed4792673" providerId="AD" clId="Web-{16B0EA34-ABF8-45DC-B5AD-37BF601B241F}" dt="2024-05-02T15:55:41.665" v="36" actId="20577"/>
        <pc:sldMkLst>
          <pc:docMk/>
          <pc:sldMk cId="67269375" sldId="268"/>
        </pc:sldMkLst>
        <pc:graphicFrameChg chg="modGraphic">
          <ac:chgData name="Kellermann Sonja" userId="S::s.kellermann@karlzieglerschule.com::e9b25f16-f024-4141-8cc0-698ed4792673" providerId="AD" clId="Web-{16B0EA34-ABF8-45DC-B5AD-37BF601B241F}" dt="2024-05-02T15:55:41.665" v="36" actId="20577"/>
          <ac:graphicFrameMkLst>
            <pc:docMk/>
            <pc:sldMk cId="67269375" sldId="268"/>
            <ac:graphicFrameMk id="2" creationId="{01014FF3-C7B8-4C08-BCEE-2E2DA4C4E0FA}"/>
          </ac:graphicFrameMkLst>
        </pc:graphicFrameChg>
      </pc:sldChg>
      <pc:sldChg chg="modSp">
        <pc:chgData name="Kellermann Sonja" userId="S::s.kellermann@karlzieglerschule.com::e9b25f16-f024-4141-8cc0-698ed4792673" providerId="AD" clId="Web-{16B0EA34-ABF8-45DC-B5AD-37BF601B241F}" dt="2024-05-02T15:54:44.615" v="11" actId="20577"/>
        <pc:sldMkLst>
          <pc:docMk/>
          <pc:sldMk cId="2174979018" sldId="271"/>
        </pc:sldMkLst>
        <pc:spChg chg="mod">
          <ac:chgData name="Kellermann Sonja" userId="S::s.kellermann@karlzieglerschule.com::e9b25f16-f024-4141-8cc0-698ed4792673" providerId="AD" clId="Web-{16B0EA34-ABF8-45DC-B5AD-37BF601B241F}" dt="2024-05-02T15:54:44.615" v="11" actId="20577"/>
          <ac:spMkLst>
            <pc:docMk/>
            <pc:sldMk cId="2174979018" sldId="271"/>
            <ac:spMk id="7" creationId="{E89A221E-DB7A-CDE4-7F7F-C6D4956A9227}"/>
          </ac:spMkLst>
        </pc:spChg>
      </pc:sldChg>
    </pc:docChg>
  </pc:docChgLst>
  <pc:docChgLst>
    <pc:chgData name="Kellermann Sonja" userId="S::s.kellermann@karlzieglerschule.com::e9b25f16-f024-4141-8cc0-698ed4792673" providerId="AD" clId="Web-{F938C2EE-1920-43CE-B246-74A5743BDF8A}"/>
    <pc:docChg chg="modSld">
      <pc:chgData name="Kellermann Sonja" userId="S::s.kellermann@karlzieglerschule.com::e9b25f16-f024-4141-8cc0-698ed4792673" providerId="AD" clId="Web-{F938C2EE-1920-43CE-B246-74A5743BDF8A}" dt="2024-05-06T06:29:18.844" v="4" actId="1076"/>
      <pc:docMkLst>
        <pc:docMk/>
      </pc:docMkLst>
      <pc:sldChg chg="delSp modSp">
        <pc:chgData name="Kellermann Sonja" userId="S::s.kellermann@karlzieglerschule.com::e9b25f16-f024-4141-8cc0-698ed4792673" providerId="AD" clId="Web-{F938C2EE-1920-43CE-B246-74A5743BDF8A}" dt="2024-05-06T06:29:18.844" v="4" actId="1076"/>
        <pc:sldMkLst>
          <pc:docMk/>
          <pc:sldMk cId="4197906403" sldId="264"/>
        </pc:sldMkLst>
        <pc:picChg chg="del">
          <ac:chgData name="Kellermann Sonja" userId="S::s.kellermann@karlzieglerschule.com::e9b25f16-f024-4141-8cc0-698ed4792673" providerId="AD" clId="Web-{F938C2EE-1920-43CE-B246-74A5743BDF8A}" dt="2024-05-06T06:29:15.813" v="3"/>
          <ac:picMkLst>
            <pc:docMk/>
            <pc:sldMk cId="4197906403" sldId="264"/>
            <ac:picMk id="2" creationId="{B3B56C7E-6E35-D662-36D1-82B3047E52E3}"/>
          </ac:picMkLst>
        </pc:picChg>
        <pc:picChg chg="del">
          <ac:chgData name="Kellermann Sonja" userId="S::s.kellermann@karlzieglerschule.com::e9b25f16-f024-4141-8cc0-698ed4792673" providerId="AD" clId="Web-{F938C2EE-1920-43CE-B246-74A5743BDF8A}" dt="2024-05-06T06:29:07.234" v="0"/>
          <ac:picMkLst>
            <pc:docMk/>
            <pc:sldMk cId="4197906403" sldId="264"/>
            <ac:picMk id="3" creationId="{BA64F8E4-E9B8-907B-631F-B4D88AF6A1C2}"/>
          </ac:picMkLst>
        </pc:picChg>
        <pc:picChg chg="del">
          <ac:chgData name="Kellermann Sonja" userId="S::s.kellermann@karlzieglerschule.com::e9b25f16-f024-4141-8cc0-698ed4792673" providerId="AD" clId="Web-{F938C2EE-1920-43CE-B246-74A5743BDF8A}" dt="2024-05-06T06:29:09.391" v="1"/>
          <ac:picMkLst>
            <pc:docMk/>
            <pc:sldMk cId="4197906403" sldId="264"/>
            <ac:picMk id="4" creationId="{8F38FBC5-8026-08F0-EF03-1E55212B85BA}"/>
          </ac:picMkLst>
        </pc:picChg>
        <pc:picChg chg="mod">
          <ac:chgData name="Kellermann Sonja" userId="S::s.kellermann@karlzieglerschule.com::e9b25f16-f024-4141-8cc0-698ed4792673" providerId="AD" clId="Web-{F938C2EE-1920-43CE-B246-74A5743BDF8A}" dt="2024-05-06T06:29:18.844" v="4" actId="1076"/>
          <ac:picMkLst>
            <pc:docMk/>
            <pc:sldMk cId="4197906403" sldId="264"/>
            <ac:picMk id="5" creationId="{0B11F072-3238-8E24-37BD-0CF15942C0DD}"/>
          </ac:picMkLst>
        </pc:picChg>
      </pc:sldChg>
    </pc:docChg>
  </pc:docChgLst>
  <pc:docChgLst>
    <pc:chgData name="Robert Gehrke" userId="S::r.gehrke@karlzieglerschule.com::8c9c40c1-1c48-4573-86c2-71b02d6e7e68" providerId="AD" clId="Web-{7B10CE8D-D861-4ED6-8DF4-DA3ED9CBFE34}"/>
    <pc:docChg chg="modSld addMainMaster delMainMaster">
      <pc:chgData name="Robert Gehrke" userId="S::r.gehrke@karlzieglerschule.com::8c9c40c1-1c48-4573-86c2-71b02d6e7e68" providerId="AD" clId="Web-{7B10CE8D-D861-4ED6-8DF4-DA3ED9CBFE34}" dt="2024-05-02T16:26:52.490" v="116" actId="1076"/>
      <pc:docMkLst>
        <pc:docMk/>
      </pc:docMkLst>
      <pc:sldChg chg="mod modClrScheme chgLayout">
        <pc:chgData name="Robert Gehrke" userId="S::r.gehrke@karlzieglerschule.com::8c9c40c1-1c48-4573-86c2-71b02d6e7e68" providerId="AD" clId="Web-{7B10CE8D-D861-4ED6-8DF4-DA3ED9CBFE34}" dt="2024-05-02T16:20:28.227" v="90"/>
        <pc:sldMkLst>
          <pc:docMk/>
          <pc:sldMk cId="1152501648" sldId="258"/>
        </pc:sldMkLst>
      </pc:sldChg>
      <pc:sldChg chg="addSp modSp mod modClrScheme chgLayout">
        <pc:chgData name="Robert Gehrke" userId="S::r.gehrke@karlzieglerschule.com::8c9c40c1-1c48-4573-86c2-71b02d6e7e68" providerId="AD" clId="Web-{7B10CE8D-D861-4ED6-8DF4-DA3ED9CBFE34}" dt="2024-05-02T16:23:47.320" v="109"/>
        <pc:sldMkLst>
          <pc:docMk/>
          <pc:sldMk cId="1690292015" sldId="259"/>
        </pc:sldMkLst>
        <pc:picChg chg="add mod modCrop">
          <ac:chgData name="Robert Gehrke" userId="S::r.gehrke@karlzieglerschule.com::8c9c40c1-1c48-4573-86c2-71b02d6e7e68" providerId="AD" clId="Web-{7B10CE8D-D861-4ED6-8DF4-DA3ED9CBFE34}" dt="2024-05-02T16:23:47.320" v="109"/>
          <ac:picMkLst>
            <pc:docMk/>
            <pc:sldMk cId="1690292015" sldId="259"/>
            <ac:picMk id="2" creationId="{5BD42C96-6DC5-5D5C-9138-3252ACD188C4}"/>
          </ac:picMkLst>
        </pc:picChg>
        <pc:picChg chg="mod ord">
          <ac:chgData name="Robert Gehrke" userId="S::r.gehrke@karlzieglerschule.com::8c9c40c1-1c48-4573-86c2-71b02d6e7e68" providerId="AD" clId="Web-{7B10CE8D-D861-4ED6-8DF4-DA3ED9CBFE34}" dt="2024-05-02T16:20:28.227" v="90"/>
          <ac:picMkLst>
            <pc:docMk/>
            <pc:sldMk cId="1690292015" sldId="259"/>
            <ac:picMk id="7" creationId="{5820793F-581C-49CB-AE87-8ED3F7094A21}"/>
          </ac:picMkLst>
        </pc:picChg>
      </pc:sldChg>
      <pc:sldChg chg="modSp mod modClrScheme chgLayout">
        <pc:chgData name="Robert Gehrke" userId="S::r.gehrke@karlzieglerschule.com::8c9c40c1-1c48-4573-86c2-71b02d6e7e68" providerId="AD" clId="Web-{7B10CE8D-D861-4ED6-8DF4-DA3ED9CBFE34}" dt="2024-05-02T16:20:36.322" v="91" actId="1076"/>
        <pc:sldMkLst>
          <pc:docMk/>
          <pc:sldMk cId="3158887725" sldId="263"/>
        </pc:sldMkLst>
        <pc:picChg chg="mod">
          <ac:chgData name="Robert Gehrke" userId="S::r.gehrke@karlzieglerschule.com::8c9c40c1-1c48-4573-86c2-71b02d6e7e68" providerId="AD" clId="Web-{7B10CE8D-D861-4ED6-8DF4-DA3ED9CBFE34}" dt="2024-05-02T16:20:36.322" v="91" actId="1076"/>
          <ac:picMkLst>
            <pc:docMk/>
            <pc:sldMk cId="3158887725" sldId="263"/>
            <ac:picMk id="3" creationId="{781D33DB-CD43-4544-4BCD-3AAF15FD52F7}"/>
          </ac:picMkLst>
        </pc:picChg>
      </pc:sldChg>
      <pc:sldChg chg="addSp delSp modSp mod modClrScheme chgLayout">
        <pc:chgData name="Robert Gehrke" userId="S::r.gehrke@karlzieglerschule.com::8c9c40c1-1c48-4573-86c2-71b02d6e7e68" providerId="AD" clId="Web-{7B10CE8D-D861-4ED6-8DF4-DA3ED9CBFE34}" dt="2024-05-02T16:26:52.490" v="116" actId="1076"/>
        <pc:sldMkLst>
          <pc:docMk/>
          <pc:sldMk cId="4197906403" sldId="264"/>
        </pc:sldMkLst>
        <pc:picChg chg="mod">
          <ac:chgData name="Robert Gehrke" userId="S::r.gehrke@karlzieglerschule.com::8c9c40c1-1c48-4573-86c2-71b02d6e7e68" providerId="AD" clId="Web-{7B10CE8D-D861-4ED6-8DF4-DA3ED9CBFE34}" dt="2024-05-02T16:26:52.490" v="116" actId="1076"/>
          <ac:picMkLst>
            <pc:docMk/>
            <pc:sldMk cId="4197906403" sldId="264"/>
            <ac:picMk id="2" creationId="{B3B56C7E-6E35-D662-36D1-82B3047E52E3}"/>
          </ac:picMkLst>
        </pc:picChg>
        <pc:picChg chg="add del mod">
          <ac:chgData name="Robert Gehrke" userId="S::r.gehrke@karlzieglerschule.com::8c9c40c1-1c48-4573-86c2-71b02d6e7e68" providerId="AD" clId="Web-{7B10CE8D-D861-4ED6-8DF4-DA3ED9CBFE34}" dt="2024-05-02T16:25:25.468" v="113"/>
          <ac:picMkLst>
            <pc:docMk/>
            <pc:sldMk cId="4197906403" sldId="264"/>
            <ac:picMk id="3" creationId="{BA64F8E4-E9B8-907B-631F-B4D88AF6A1C2}"/>
          </ac:picMkLst>
        </pc:picChg>
        <pc:picChg chg="add mod">
          <ac:chgData name="Robert Gehrke" userId="S::r.gehrke@karlzieglerschule.com::8c9c40c1-1c48-4573-86c2-71b02d6e7e68" providerId="AD" clId="Web-{7B10CE8D-D861-4ED6-8DF4-DA3ED9CBFE34}" dt="2024-05-02T16:26:14.346" v="115" actId="14100"/>
          <ac:picMkLst>
            <pc:docMk/>
            <pc:sldMk cId="4197906403" sldId="264"/>
            <ac:picMk id="4" creationId="{8F38FBC5-8026-08F0-EF03-1E55212B85BA}"/>
          </ac:picMkLst>
        </pc:picChg>
      </pc:sldChg>
      <pc:sldChg chg="modSp mod modClrScheme chgLayout">
        <pc:chgData name="Robert Gehrke" userId="S::r.gehrke@karlzieglerschule.com::8c9c40c1-1c48-4573-86c2-71b02d6e7e68" providerId="AD" clId="Web-{7B10CE8D-D861-4ED6-8DF4-DA3ED9CBFE34}" dt="2024-05-02T16:20:28.227" v="90"/>
        <pc:sldMkLst>
          <pc:docMk/>
          <pc:sldMk cId="1828443625" sldId="267"/>
        </pc:sldMkLst>
        <pc:graphicFrameChg chg="mod ord modGraphic">
          <ac:chgData name="Robert Gehrke" userId="S::r.gehrke@karlzieglerschule.com::8c9c40c1-1c48-4573-86c2-71b02d6e7e68" providerId="AD" clId="Web-{7B10CE8D-D861-4ED6-8DF4-DA3ED9CBFE34}" dt="2024-05-02T16:20:28.227" v="90"/>
          <ac:graphicFrameMkLst>
            <pc:docMk/>
            <pc:sldMk cId="1828443625" sldId="267"/>
            <ac:graphicFrameMk id="4" creationId="{994055DC-E0FB-49E8-BAE8-EF416015D52A}"/>
          </ac:graphicFrameMkLst>
        </pc:graphicFrameChg>
      </pc:sldChg>
      <pc:sldChg chg="mod modClrScheme chgLayout">
        <pc:chgData name="Robert Gehrke" userId="S::r.gehrke@karlzieglerschule.com::8c9c40c1-1c48-4573-86c2-71b02d6e7e68" providerId="AD" clId="Web-{7B10CE8D-D861-4ED6-8DF4-DA3ED9CBFE34}" dt="2024-05-02T16:20:28.227" v="90"/>
        <pc:sldMkLst>
          <pc:docMk/>
          <pc:sldMk cId="67269375" sldId="268"/>
        </pc:sldMkLst>
      </pc:sldChg>
      <pc:sldChg chg="modSp mod modClrScheme chgLayout">
        <pc:chgData name="Robert Gehrke" userId="S::r.gehrke@karlzieglerschule.com::8c9c40c1-1c48-4573-86c2-71b02d6e7e68" providerId="AD" clId="Web-{7B10CE8D-D861-4ED6-8DF4-DA3ED9CBFE34}" dt="2024-05-02T16:20:28.227" v="90"/>
        <pc:sldMkLst>
          <pc:docMk/>
          <pc:sldMk cId="3318923299" sldId="270"/>
        </pc:sldMkLst>
        <pc:spChg chg="mod ord">
          <ac:chgData name="Robert Gehrke" userId="S::r.gehrke@karlzieglerschule.com::8c9c40c1-1c48-4573-86c2-71b02d6e7e68" providerId="AD" clId="Web-{7B10CE8D-D861-4ED6-8DF4-DA3ED9CBFE34}" dt="2024-05-02T16:20:28.227" v="90"/>
          <ac:spMkLst>
            <pc:docMk/>
            <pc:sldMk cId="3318923299" sldId="270"/>
            <ac:spMk id="3" creationId="{E5E50AC6-B329-464F-8F85-7523FEA0738F}"/>
          </ac:spMkLst>
        </pc:spChg>
      </pc:sldChg>
      <pc:sldChg chg="modSp mod modClrScheme chgLayout">
        <pc:chgData name="Robert Gehrke" userId="S::r.gehrke@karlzieglerschule.com::8c9c40c1-1c48-4573-86c2-71b02d6e7e68" providerId="AD" clId="Web-{7B10CE8D-D861-4ED6-8DF4-DA3ED9CBFE34}" dt="2024-05-02T16:22:33.143" v="105" actId="1076"/>
        <pc:sldMkLst>
          <pc:docMk/>
          <pc:sldMk cId="2174979018" sldId="271"/>
        </pc:sldMkLst>
        <pc:grpChg chg="mod">
          <ac:chgData name="Robert Gehrke" userId="S::r.gehrke@karlzieglerschule.com::8c9c40c1-1c48-4573-86c2-71b02d6e7e68" providerId="AD" clId="Web-{7B10CE8D-D861-4ED6-8DF4-DA3ED9CBFE34}" dt="2024-05-02T16:22:33.143" v="105" actId="1076"/>
          <ac:grpSpMkLst>
            <pc:docMk/>
            <pc:sldMk cId="2174979018" sldId="271"/>
            <ac:grpSpMk id="8" creationId="{DC864DE3-A239-06D3-6B59-DCC926619217}"/>
          </ac:grpSpMkLst>
        </pc:grpChg>
      </pc:sldChg>
      <pc:sldChg chg="modSp mod modClrScheme chgLayout">
        <pc:chgData name="Robert Gehrke" userId="S::r.gehrke@karlzieglerschule.com::8c9c40c1-1c48-4573-86c2-71b02d6e7e68" providerId="AD" clId="Web-{7B10CE8D-D861-4ED6-8DF4-DA3ED9CBFE34}" dt="2024-05-02T16:20:28.227" v="90"/>
        <pc:sldMkLst>
          <pc:docMk/>
          <pc:sldMk cId="456607204" sldId="273"/>
        </pc:sldMkLst>
        <pc:spChg chg="mod ord">
          <ac:chgData name="Robert Gehrke" userId="S::r.gehrke@karlzieglerschule.com::8c9c40c1-1c48-4573-86c2-71b02d6e7e68" providerId="AD" clId="Web-{7B10CE8D-D861-4ED6-8DF4-DA3ED9CBFE34}" dt="2024-05-02T16:20:28.227" v="90"/>
          <ac:spMkLst>
            <pc:docMk/>
            <pc:sldMk cId="456607204" sldId="273"/>
            <ac:spMk id="3" creationId="{362D7552-73A3-4C53-B0B6-ADF6BA110918}"/>
          </ac:spMkLst>
        </pc:spChg>
      </pc:sldChg>
      <pc:sldChg chg="mod modClrScheme chgLayout">
        <pc:chgData name="Robert Gehrke" userId="S::r.gehrke@karlzieglerschule.com::8c9c40c1-1c48-4573-86c2-71b02d6e7e68" providerId="AD" clId="Web-{7B10CE8D-D861-4ED6-8DF4-DA3ED9CBFE34}" dt="2024-05-02T16:20:28.227" v="90"/>
        <pc:sldMkLst>
          <pc:docMk/>
          <pc:sldMk cId="2596164764" sldId="275"/>
        </pc:sldMkLst>
      </pc:sldChg>
      <pc:sldChg chg="modSp mod modClrScheme chgLayout">
        <pc:chgData name="Robert Gehrke" userId="S::r.gehrke@karlzieglerschule.com::8c9c40c1-1c48-4573-86c2-71b02d6e7e68" providerId="AD" clId="Web-{7B10CE8D-D861-4ED6-8DF4-DA3ED9CBFE34}" dt="2024-05-02T16:20:28.227" v="90"/>
        <pc:sldMkLst>
          <pc:docMk/>
          <pc:sldMk cId="3898706341" sldId="276"/>
        </pc:sldMkLst>
        <pc:spChg chg="mod ord">
          <ac:chgData name="Robert Gehrke" userId="S::r.gehrke@karlzieglerschule.com::8c9c40c1-1c48-4573-86c2-71b02d6e7e68" providerId="AD" clId="Web-{7B10CE8D-D861-4ED6-8DF4-DA3ED9CBFE34}" dt="2024-05-02T16:20:28.227" v="90"/>
          <ac:spMkLst>
            <pc:docMk/>
            <pc:sldMk cId="3898706341" sldId="276"/>
            <ac:spMk id="7" creationId="{28013189-FDBD-F9B9-2025-38AB176DBA0C}"/>
          </ac:spMkLst>
        </pc:spChg>
      </pc:sldChg>
      <pc:sldChg chg="addSp delSp modSp mod modClrScheme chgLayout">
        <pc:chgData name="Robert Gehrke" userId="S::r.gehrke@karlzieglerschule.com::8c9c40c1-1c48-4573-86c2-71b02d6e7e68" providerId="AD" clId="Web-{7B10CE8D-D861-4ED6-8DF4-DA3ED9CBFE34}" dt="2024-05-02T16:20:28.227" v="90"/>
        <pc:sldMkLst>
          <pc:docMk/>
          <pc:sldMk cId="1150119011" sldId="277"/>
        </pc:sldMkLst>
        <pc:picChg chg="del">
          <ac:chgData name="Robert Gehrke" userId="S::r.gehrke@karlzieglerschule.com::8c9c40c1-1c48-4573-86c2-71b02d6e7e68" providerId="AD" clId="Web-{7B10CE8D-D861-4ED6-8DF4-DA3ED9CBFE34}" dt="2024-05-02T16:07:00.355" v="0"/>
          <ac:picMkLst>
            <pc:docMk/>
            <pc:sldMk cId="1150119011" sldId="277"/>
            <ac:picMk id="2" creationId="{7755333A-90B8-8A41-3358-95384F4EFF13}"/>
          </ac:picMkLst>
        </pc:picChg>
        <pc:picChg chg="add mod">
          <ac:chgData name="Robert Gehrke" userId="S::r.gehrke@karlzieglerschule.com::8c9c40c1-1c48-4573-86c2-71b02d6e7e68" providerId="AD" clId="Web-{7B10CE8D-D861-4ED6-8DF4-DA3ED9CBFE34}" dt="2024-05-02T16:18:38.657" v="88" actId="1076"/>
          <ac:picMkLst>
            <pc:docMk/>
            <pc:sldMk cId="1150119011" sldId="277"/>
            <ac:picMk id="5" creationId="{779B7ED6-8E64-D490-5DCB-56AD38AFDB87}"/>
          </ac:picMkLst>
        </pc:picChg>
      </pc:sldChg>
      <pc:sldChg chg="addSp delSp modSp mod modClrScheme chgLayout">
        <pc:chgData name="Robert Gehrke" userId="S::r.gehrke@karlzieglerschule.com::8c9c40c1-1c48-4573-86c2-71b02d6e7e68" providerId="AD" clId="Web-{7B10CE8D-D861-4ED6-8DF4-DA3ED9CBFE34}" dt="2024-05-02T16:22:18.079" v="104" actId="1076"/>
        <pc:sldMkLst>
          <pc:docMk/>
          <pc:sldMk cId="3853204865" sldId="278"/>
        </pc:sldMkLst>
        <pc:spChg chg="mod">
          <ac:chgData name="Robert Gehrke" userId="S::r.gehrke@karlzieglerschule.com::8c9c40c1-1c48-4573-86c2-71b02d6e7e68" providerId="AD" clId="Web-{7B10CE8D-D861-4ED6-8DF4-DA3ED9CBFE34}" dt="2024-05-02T16:22:04.656" v="100" actId="20577"/>
          <ac:spMkLst>
            <pc:docMk/>
            <pc:sldMk cId="3853204865" sldId="278"/>
            <ac:spMk id="6" creationId="{FEEB4317-D1FF-02DD-3542-1D7273AC7076}"/>
          </ac:spMkLst>
        </pc:spChg>
        <pc:grpChg chg="del mod">
          <ac:chgData name="Robert Gehrke" userId="S::r.gehrke@karlzieglerschule.com::8c9c40c1-1c48-4573-86c2-71b02d6e7e68" providerId="AD" clId="Web-{7B10CE8D-D861-4ED6-8DF4-DA3ED9CBFE34}" dt="2024-05-02T16:22:11.500" v="103"/>
          <ac:grpSpMkLst>
            <pc:docMk/>
            <pc:sldMk cId="3853204865" sldId="278"/>
            <ac:grpSpMk id="2" creationId="{11642DD2-5A20-9C93-3239-C19185E34420}"/>
          </ac:grpSpMkLst>
        </pc:grpChg>
        <pc:grpChg chg="add mod">
          <ac:chgData name="Robert Gehrke" userId="S::r.gehrke@karlzieglerschule.com::8c9c40c1-1c48-4573-86c2-71b02d6e7e68" providerId="AD" clId="Web-{7B10CE8D-D861-4ED6-8DF4-DA3ED9CBFE34}" dt="2024-05-02T16:22:18.079" v="104" actId="1076"/>
          <ac:grpSpMkLst>
            <pc:docMk/>
            <pc:sldMk cId="3853204865" sldId="278"/>
            <ac:grpSpMk id="8" creationId="{0DE4191A-8AA7-F486-11EE-5357F137AEBF}"/>
          </ac:grpSpMkLst>
        </pc:grpChg>
      </pc:sldChg>
      <pc:sldChg chg="modSp mod modClrScheme chgLayout">
        <pc:chgData name="Robert Gehrke" userId="S::r.gehrke@karlzieglerschule.com::8c9c40c1-1c48-4573-86c2-71b02d6e7e68" providerId="AD" clId="Web-{7B10CE8D-D861-4ED6-8DF4-DA3ED9CBFE34}" dt="2024-05-02T16:20:28.227" v="90"/>
        <pc:sldMkLst>
          <pc:docMk/>
          <pc:sldMk cId="1531473846" sldId="279"/>
        </pc:sldMkLst>
        <pc:picChg chg="mod ord">
          <ac:chgData name="Robert Gehrke" userId="S::r.gehrke@karlzieglerschule.com::8c9c40c1-1c48-4573-86c2-71b02d6e7e68" providerId="AD" clId="Web-{7B10CE8D-D861-4ED6-8DF4-DA3ED9CBFE34}" dt="2024-05-02T16:20:28.227" v="90"/>
          <ac:picMkLst>
            <pc:docMk/>
            <pc:sldMk cId="1531473846" sldId="279"/>
            <ac:picMk id="4" creationId="{77E6BCC8-B8C8-EADE-6153-AF6200B1BBD4}"/>
          </ac:picMkLst>
        </pc:picChg>
      </pc:sldChg>
      <pc:sldChg chg="modSp mod modClrScheme chgLayout">
        <pc:chgData name="Robert Gehrke" userId="S::r.gehrke@karlzieglerschule.com::8c9c40c1-1c48-4573-86c2-71b02d6e7e68" providerId="AD" clId="Web-{7B10CE8D-D861-4ED6-8DF4-DA3ED9CBFE34}" dt="2024-05-02T16:20:28.227" v="90"/>
        <pc:sldMkLst>
          <pc:docMk/>
          <pc:sldMk cId="2914382487" sldId="280"/>
        </pc:sldMkLst>
        <pc:graphicFrameChg chg="mod ord">
          <ac:chgData name="Robert Gehrke" userId="S::r.gehrke@karlzieglerschule.com::8c9c40c1-1c48-4573-86c2-71b02d6e7e68" providerId="AD" clId="Web-{7B10CE8D-D861-4ED6-8DF4-DA3ED9CBFE34}" dt="2024-05-02T16:20:28.227" v="90"/>
          <ac:graphicFrameMkLst>
            <pc:docMk/>
            <pc:sldMk cId="2914382487" sldId="280"/>
            <ac:graphicFrameMk id="4" creationId="{994055DC-E0FB-49E8-BAE8-EF416015D52A}"/>
          </ac:graphicFrameMkLst>
        </pc:graphicFrameChg>
      </pc:sldChg>
      <pc:sldMasterChg chg="add del addSldLayout delSldLayout">
        <pc:chgData name="Robert Gehrke" userId="S::r.gehrke@karlzieglerschule.com::8c9c40c1-1c48-4573-86c2-71b02d6e7e68" providerId="AD" clId="Web-{7B10CE8D-D861-4ED6-8DF4-DA3ED9CBFE34}" dt="2024-05-02T16:20:28.227" v="90"/>
        <pc:sldMasterMkLst>
          <pc:docMk/>
          <pc:sldMasterMk cId="3349094135" sldId="2147483648"/>
        </pc:sldMasterMkLst>
        <pc:sldLayoutChg chg="add del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349094135" sldId="2147483648"/>
            <pc:sldLayoutMk cId="8795596" sldId="2147483649"/>
          </pc:sldLayoutMkLst>
        </pc:sldLayoutChg>
        <pc:sldLayoutChg chg="add del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349094135" sldId="2147483648"/>
            <pc:sldLayoutMk cId="66025634" sldId="2147483650"/>
          </pc:sldLayoutMkLst>
        </pc:sldLayoutChg>
        <pc:sldLayoutChg chg="add del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349094135" sldId="2147483648"/>
            <pc:sldLayoutMk cId="1549424735" sldId="2147483651"/>
          </pc:sldLayoutMkLst>
        </pc:sldLayoutChg>
        <pc:sldLayoutChg chg="add del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349094135" sldId="2147483648"/>
            <pc:sldLayoutMk cId="2533021972" sldId="2147483652"/>
          </pc:sldLayoutMkLst>
        </pc:sldLayoutChg>
        <pc:sldLayoutChg chg="add del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349094135" sldId="2147483648"/>
            <pc:sldLayoutMk cId="3749452128" sldId="2147483653"/>
          </pc:sldLayoutMkLst>
        </pc:sldLayoutChg>
        <pc:sldLayoutChg chg="add del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349094135" sldId="2147483648"/>
            <pc:sldLayoutMk cId="1205789958" sldId="2147483654"/>
          </pc:sldLayoutMkLst>
        </pc:sldLayoutChg>
        <pc:sldLayoutChg chg="add del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349094135" sldId="2147483648"/>
            <pc:sldLayoutMk cId="3995159315" sldId="2147483655"/>
          </pc:sldLayoutMkLst>
        </pc:sldLayoutChg>
        <pc:sldLayoutChg chg="add del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349094135" sldId="2147483648"/>
            <pc:sldLayoutMk cId="1735052938" sldId="2147483656"/>
          </pc:sldLayoutMkLst>
        </pc:sldLayoutChg>
        <pc:sldLayoutChg chg="add del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349094135" sldId="2147483648"/>
            <pc:sldLayoutMk cId="1916258842" sldId="2147483657"/>
          </pc:sldLayoutMkLst>
        </pc:sldLayoutChg>
        <pc:sldLayoutChg chg="add del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349094135" sldId="2147483648"/>
            <pc:sldLayoutMk cId="130707877" sldId="2147483658"/>
          </pc:sldLayoutMkLst>
        </pc:sldLayoutChg>
        <pc:sldLayoutChg chg="add del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349094135" sldId="2147483648"/>
            <pc:sldLayoutMk cId="358996837" sldId="2147483659"/>
          </pc:sldLayoutMkLst>
        </pc:sldLayoutChg>
      </pc:sldMasterChg>
      <pc:sldMasterChg chg="add del addSldLayout delSldLayout modSldLayout">
        <pc:chgData name="Robert Gehrke" userId="S::r.gehrke@karlzieglerschule.com::8c9c40c1-1c48-4573-86c2-71b02d6e7e68" providerId="AD" clId="Web-{7B10CE8D-D861-4ED6-8DF4-DA3ED9CBFE34}" dt="2024-05-02T16:20:28.227" v="90"/>
        <pc:sldMasterMkLst>
          <pc:docMk/>
          <pc:sldMasterMk cId="325688944" sldId="2147483660"/>
        </pc:sldMasterMkLst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1355369262" sldId="2147483661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351452710" sldId="2147483662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2318138015" sldId="2147483663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4060500600" sldId="2147483664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2616962603" sldId="2147483665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3058329555" sldId="2147483666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3030691261" sldId="2147483667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2096181808" sldId="2147483668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2712518401" sldId="2147483669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2914112236" sldId="2147483670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2274363512" sldId="2147483671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1225374191" sldId="2147483672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1617462130" sldId="2147483673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334347281" sldId="2147483674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1065767727" sldId="2147483675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4091087114" sldId="2147483676"/>
          </pc:sldLayoutMkLst>
        </pc:sldLayoutChg>
        <pc:sldLayoutChg chg="add del mod replId">
          <pc:chgData name="Robert Gehrke" userId="S::r.gehrke@karlzieglerschule.com::8c9c40c1-1c48-4573-86c2-71b02d6e7e68" providerId="AD" clId="Web-{7B10CE8D-D861-4ED6-8DF4-DA3ED9CBFE34}" dt="2024-05-02T16:20:28.227" v="90"/>
          <pc:sldLayoutMkLst>
            <pc:docMk/>
            <pc:sldMasterMk cId="325688944" sldId="2147483660"/>
            <pc:sldLayoutMk cId="1402403500" sldId="2147483677"/>
          </pc:sldLayoutMkLst>
        </pc:sldLayoutChg>
      </pc:sldMasterChg>
    </pc:docChg>
  </pc:docChgLst>
  <pc:docChgLst>
    <pc:chgData name="Kellermann Sonja" userId="e9b25f16-f024-4141-8cc0-698ed4792673" providerId="ADAL" clId="{37E2C03F-C181-BA45-9EAE-7694F6292A20}"/>
    <pc:docChg chg="undo custSel addSld delSld modSld">
      <pc:chgData name="Kellermann Sonja" userId="e9b25f16-f024-4141-8cc0-698ed4792673" providerId="ADAL" clId="{37E2C03F-C181-BA45-9EAE-7694F6292A20}" dt="2024-05-06T06:16:11.320" v="2" actId="931"/>
      <pc:docMkLst>
        <pc:docMk/>
      </pc:docMkLst>
      <pc:sldChg chg="addSp">
        <pc:chgData name="Kellermann Sonja" userId="e9b25f16-f024-4141-8cc0-698ed4792673" providerId="ADAL" clId="{37E2C03F-C181-BA45-9EAE-7694F6292A20}" dt="2024-05-06T06:16:11.320" v="2" actId="931"/>
        <pc:sldMkLst>
          <pc:docMk/>
          <pc:sldMk cId="4197906403" sldId="264"/>
        </pc:sldMkLst>
        <pc:picChg chg="add">
          <ac:chgData name="Kellermann Sonja" userId="e9b25f16-f024-4141-8cc0-698ed4792673" providerId="ADAL" clId="{37E2C03F-C181-BA45-9EAE-7694F6292A20}" dt="2024-05-06T06:16:11.320" v="2" actId="931"/>
          <ac:picMkLst>
            <pc:docMk/>
            <pc:sldMk cId="4197906403" sldId="264"/>
            <ac:picMk id="5" creationId="{0B11F072-3238-8E24-37BD-0CF15942C0DD}"/>
          </ac:picMkLst>
        </pc:picChg>
      </pc:sldChg>
      <pc:sldChg chg="new del">
        <pc:chgData name="Kellermann Sonja" userId="e9b25f16-f024-4141-8cc0-698ed4792673" providerId="ADAL" clId="{37E2C03F-C181-BA45-9EAE-7694F6292A20}" dt="2024-05-06T06:15:52.702" v="1" actId="680"/>
        <pc:sldMkLst>
          <pc:docMk/>
          <pc:sldMk cId="1058863019" sldId="281"/>
        </pc:sldMkLst>
      </pc:sldChg>
    </pc:docChg>
  </pc:docChgLst>
  <pc:docChgLst>
    <pc:chgData name="Robert Gehrke" userId="S::r.gehrke@karlzieglerschule.com::8c9c40c1-1c48-4573-86c2-71b02d6e7e68" providerId="AD" clId="Web-{60AFB755-3A31-41DB-9032-5A658DE38544}"/>
    <pc:docChg chg="addSld modSld">
      <pc:chgData name="Robert Gehrke" userId="S::r.gehrke@karlzieglerschule.com::8c9c40c1-1c48-4573-86c2-71b02d6e7e68" providerId="AD" clId="Web-{60AFB755-3A31-41DB-9032-5A658DE38544}" dt="2024-05-02T16:06:34.202" v="92" actId="1076"/>
      <pc:docMkLst>
        <pc:docMk/>
      </pc:docMkLst>
      <pc:sldChg chg="modSp">
        <pc:chgData name="Robert Gehrke" userId="S::r.gehrke@karlzieglerschule.com::8c9c40c1-1c48-4573-86c2-71b02d6e7e68" providerId="AD" clId="Web-{60AFB755-3A31-41DB-9032-5A658DE38544}" dt="2024-05-02T16:04:18.119" v="88" actId="1076"/>
        <pc:sldMkLst>
          <pc:docMk/>
          <pc:sldMk cId="3318923299" sldId="270"/>
        </pc:sldMkLst>
        <pc:spChg chg="mod">
          <ac:chgData name="Robert Gehrke" userId="S::r.gehrke@karlzieglerschule.com::8c9c40c1-1c48-4573-86c2-71b02d6e7e68" providerId="AD" clId="Web-{60AFB755-3A31-41DB-9032-5A658DE38544}" dt="2024-05-02T16:04:18.119" v="88" actId="1076"/>
          <ac:spMkLst>
            <pc:docMk/>
            <pc:sldMk cId="3318923299" sldId="270"/>
            <ac:spMk id="9" creationId="{62864662-493E-3462-48BA-D10902EFC5BE}"/>
          </ac:spMkLst>
        </pc:spChg>
      </pc:sldChg>
      <pc:sldChg chg="addSp modSp">
        <pc:chgData name="Robert Gehrke" userId="S::r.gehrke@karlzieglerschule.com::8c9c40c1-1c48-4573-86c2-71b02d6e7e68" providerId="AD" clId="Web-{60AFB755-3A31-41DB-9032-5A658DE38544}" dt="2024-05-02T16:06:34.202" v="92" actId="1076"/>
        <pc:sldMkLst>
          <pc:docMk/>
          <pc:sldMk cId="1150119011" sldId="277"/>
        </pc:sldMkLst>
        <pc:picChg chg="add mod">
          <ac:chgData name="Robert Gehrke" userId="S::r.gehrke@karlzieglerschule.com::8c9c40c1-1c48-4573-86c2-71b02d6e7e68" providerId="AD" clId="Web-{60AFB755-3A31-41DB-9032-5A658DE38544}" dt="2024-05-02T16:06:34.202" v="92" actId="1076"/>
          <ac:picMkLst>
            <pc:docMk/>
            <pc:sldMk cId="1150119011" sldId="277"/>
            <ac:picMk id="2" creationId="{7755333A-90B8-8A41-3358-95384F4EFF13}"/>
          </ac:picMkLst>
        </pc:picChg>
      </pc:sldChg>
      <pc:sldChg chg="addSp delSp modSp new">
        <pc:chgData name="Robert Gehrke" userId="S::r.gehrke@karlzieglerschule.com::8c9c40c1-1c48-4573-86c2-71b02d6e7e68" providerId="AD" clId="Web-{60AFB755-3A31-41DB-9032-5A658DE38544}" dt="2024-05-02T16:04:34.869" v="90" actId="14100"/>
        <pc:sldMkLst>
          <pc:docMk/>
          <pc:sldMk cId="1531473846" sldId="279"/>
        </pc:sldMkLst>
        <pc:spChg chg="del mod">
          <ac:chgData name="Robert Gehrke" userId="S::r.gehrke@karlzieglerschule.com::8c9c40c1-1c48-4573-86c2-71b02d6e7e68" providerId="AD" clId="Web-{60AFB755-3A31-41DB-9032-5A658DE38544}" dt="2024-05-02T16:03:07.882" v="63"/>
          <ac:spMkLst>
            <pc:docMk/>
            <pc:sldMk cId="1531473846" sldId="279"/>
            <ac:spMk id="2" creationId="{DEE2E5DA-E2A5-9812-5472-FC40AADC7B5F}"/>
          </ac:spMkLst>
        </pc:spChg>
        <pc:spChg chg="del">
          <ac:chgData name="Robert Gehrke" userId="S::r.gehrke@karlzieglerschule.com::8c9c40c1-1c48-4573-86c2-71b02d6e7e68" providerId="AD" clId="Web-{60AFB755-3A31-41DB-9032-5A658DE38544}" dt="2024-05-02T16:03:10.866" v="64"/>
          <ac:spMkLst>
            <pc:docMk/>
            <pc:sldMk cId="1531473846" sldId="279"/>
            <ac:spMk id="3" creationId="{A6DD78AD-AE68-FC18-A349-701E57875F24}"/>
          </ac:spMkLst>
        </pc:spChg>
        <pc:spChg chg="mod">
          <ac:chgData name="Robert Gehrke" userId="S::r.gehrke@karlzieglerschule.com::8c9c40c1-1c48-4573-86c2-71b02d6e7e68" providerId="AD" clId="Web-{60AFB755-3A31-41DB-9032-5A658DE38544}" dt="2024-05-02T16:03:03.100" v="61" actId="1076"/>
          <ac:spMkLst>
            <pc:docMk/>
            <pc:sldMk cId="1531473846" sldId="279"/>
            <ac:spMk id="5" creationId="{A118F4F0-579F-0177-0097-55AB9B89EABC}"/>
          </ac:spMkLst>
        </pc:spChg>
        <pc:picChg chg="add mod ord">
          <ac:chgData name="Robert Gehrke" userId="S::r.gehrke@karlzieglerschule.com::8c9c40c1-1c48-4573-86c2-71b02d6e7e68" providerId="AD" clId="Web-{60AFB755-3A31-41DB-9032-5A658DE38544}" dt="2024-05-02T16:04:34.869" v="90" actId="14100"/>
          <ac:picMkLst>
            <pc:docMk/>
            <pc:sldMk cId="1531473846" sldId="279"/>
            <ac:picMk id="4" creationId="{77E6BCC8-B8C8-EADE-6153-AF6200B1BBD4}"/>
          </ac:picMkLst>
        </pc:picChg>
      </pc:sldChg>
    </pc:docChg>
  </pc:docChgLst>
  <pc:docChgLst>
    <pc:chgData name="Kellermann Sonja" userId="S::s.kellermann@karlzieglerschule.com::e9b25f16-f024-4141-8cc0-698ed4792673" providerId="AD" clId="Web-{C815BE7A-8250-49A6-A0EA-188B6BCDDBF1}"/>
    <pc:docChg chg="modSld">
      <pc:chgData name="Kellermann Sonja" userId="S::s.kellermann@karlzieglerschule.com::e9b25f16-f024-4141-8cc0-698ed4792673" providerId="AD" clId="Web-{C815BE7A-8250-49A6-A0EA-188B6BCDDBF1}" dt="2024-05-06T06:17:17.776" v="2" actId="1076"/>
      <pc:docMkLst>
        <pc:docMk/>
      </pc:docMkLst>
      <pc:sldChg chg="modSp">
        <pc:chgData name="Kellermann Sonja" userId="S::s.kellermann@karlzieglerschule.com::e9b25f16-f024-4141-8cc0-698ed4792673" providerId="AD" clId="Web-{C815BE7A-8250-49A6-A0EA-188B6BCDDBF1}" dt="2024-05-06T06:17:17.776" v="2" actId="1076"/>
        <pc:sldMkLst>
          <pc:docMk/>
          <pc:sldMk cId="4197906403" sldId="264"/>
        </pc:sldMkLst>
        <pc:picChg chg="mod">
          <ac:chgData name="Kellermann Sonja" userId="S::s.kellermann@karlzieglerschule.com::e9b25f16-f024-4141-8cc0-698ed4792673" providerId="AD" clId="Web-{C815BE7A-8250-49A6-A0EA-188B6BCDDBF1}" dt="2024-05-06T06:17:11.651" v="0" actId="1076"/>
          <ac:picMkLst>
            <pc:docMk/>
            <pc:sldMk cId="4197906403" sldId="264"/>
            <ac:picMk id="4" creationId="{8F38FBC5-8026-08F0-EF03-1E55212B85BA}"/>
          </ac:picMkLst>
        </pc:picChg>
        <pc:picChg chg="mod">
          <ac:chgData name="Kellermann Sonja" userId="S::s.kellermann@karlzieglerschule.com::e9b25f16-f024-4141-8cc0-698ed4792673" providerId="AD" clId="Web-{C815BE7A-8250-49A6-A0EA-188B6BCDDBF1}" dt="2024-05-06T06:17:17.776" v="2" actId="1076"/>
          <ac:picMkLst>
            <pc:docMk/>
            <pc:sldMk cId="4197906403" sldId="264"/>
            <ac:picMk id="5" creationId="{0B11F072-3238-8E24-37BD-0CF15942C0DD}"/>
          </ac:picMkLst>
        </pc:picChg>
      </pc:sldChg>
    </pc:docChg>
  </pc:docChgLst>
  <pc:docChgLst>
    <pc:chgData name="Kellermann Sonja" userId="S::s.kellermann@karlzieglerschule.com::e9b25f16-f024-4141-8cc0-698ed4792673" providerId="AD" clId="Web-{3DC8E658-CE2F-46B5-8238-33238A95790A}"/>
    <pc:docChg chg="addSld modSld sldOrd">
      <pc:chgData name="Kellermann Sonja" userId="S::s.kellermann@karlzieglerschule.com::e9b25f16-f024-4141-8cc0-698ed4792673" providerId="AD" clId="Web-{3DC8E658-CE2F-46B5-8238-33238A95790A}" dt="2024-05-02T16:23:44.242" v="132" actId="20577"/>
      <pc:docMkLst>
        <pc:docMk/>
      </pc:docMkLst>
      <pc:sldChg chg="modSp">
        <pc:chgData name="Kellermann Sonja" userId="S::s.kellermann@karlzieglerschule.com::e9b25f16-f024-4141-8cc0-698ed4792673" providerId="AD" clId="Web-{3DC8E658-CE2F-46B5-8238-33238A95790A}" dt="2024-05-02T16:14:53.644" v="99" actId="20577"/>
        <pc:sldMkLst>
          <pc:docMk/>
          <pc:sldMk cId="1828443625" sldId="267"/>
        </pc:sldMkLst>
        <pc:spChg chg="mod">
          <ac:chgData name="Kellermann Sonja" userId="S::s.kellermann@karlzieglerschule.com::e9b25f16-f024-4141-8cc0-698ed4792673" providerId="AD" clId="Web-{3DC8E658-CE2F-46B5-8238-33238A95790A}" dt="2024-05-02T16:10:05.484" v="84" actId="20577"/>
          <ac:spMkLst>
            <pc:docMk/>
            <pc:sldMk cId="1828443625" sldId="267"/>
            <ac:spMk id="6" creationId="{C831AB21-A1AA-7335-B213-A3D4B02DA46C}"/>
          </ac:spMkLst>
        </pc:spChg>
        <pc:graphicFrameChg chg="modGraphic">
          <ac:chgData name="Kellermann Sonja" userId="S::s.kellermann@karlzieglerschule.com::e9b25f16-f024-4141-8cc0-698ed4792673" providerId="AD" clId="Web-{3DC8E658-CE2F-46B5-8238-33238A95790A}" dt="2024-05-02T16:14:53.644" v="99" actId="20577"/>
          <ac:graphicFrameMkLst>
            <pc:docMk/>
            <pc:sldMk cId="1828443625" sldId="267"/>
            <ac:graphicFrameMk id="4" creationId="{994055DC-E0FB-49E8-BAE8-EF416015D52A}"/>
          </ac:graphicFrameMkLst>
        </pc:graphicFrameChg>
      </pc:sldChg>
      <pc:sldChg chg="modSp">
        <pc:chgData name="Kellermann Sonja" userId="S::s.kellermann@karlzieglerschule.com::e9b25f16-f024-4141-8cc0-698ed4792673" providerId="AD" clId="Web-{3DC8E658-CE2F-46B5-8238-33238A95790A}" dt="2024-05-02T16:04:09.023" v="50" actId="20577"/>
        <pc:sldMkLst>
          <pc:docMk/>
          <pc:sldMk cId="67269375" sldId="268"/>
        </pc:sldMkLst>
        <pc:graphicFrameChg chg="modGraphic">
          <ac:chgData name="Kellermann Sonja" userId="S::s.kellermann@karlzieglerschule.com::e9b25f16-f024-4141-8cc0-698ed4792673" providerId="AD" clId="Web-{3DC8E658-CE2F-46B5-8238-33238A95790A}" dt="2024-05-02T16:04:09.023" v="50" actId="20577"/>
          <ac:graphicFrameMkLst>
            <pc:docMk/>
            <pc:sldMk cId="67269375" sldId="268"/>
            <ac:graphicFrameMk id="2" creationId="{01014FF3-C7B8-4C08-BCEE-2E2DA4C4E0FA}"/>
          </ac:graphicFrameMkLst>
        </pc:graphicFrameChg>
      </pc:sldChg>
      <pc:sldChg chg="addSp delSp modSp">
        <pc:chgData name="Kellermann Sonja" userId="S::s.kellermann@karlzieglerschule.com::e9b25f16-f024-4141-8cc0-698ed4792673" providerId="AD" clId="Web-{3DC8E658-CE2F-46B5-8238-33238A95790A}" dt="2024-05-02T16:23:44.242" v="132" actId="20577"/>
        <pc:sldMkLst>
          <pc:docMk/>
          <pc:sldMk cId="2174979018" sldId="271"/>
        </pc:sldMkLst>
        <pc:spChg chg="mod">
          <ac:chgData name="Kellermann Sonja" userId="S::s.kellermann@karlzieglerschule.com::e9b25f16-f024-4141-8cc0-698ed4792673" providerId="AD" clId="Web-{3DC8E658-CE2F-46B5-8238-33238A95790A}" dt="2024-05-02T16:23:44.242" v="132" actId="20577"/>
          <ac:spMkLst>
            <pc:docMk/>
            <pc:sldMk cId="2174979018" sldId="271"/>
            <ac:spMk id="6" creationId="{728A69A6-2E14-0ED0-C0B2-A5F371391158}"/>
          </ac:spMkLst>
        </pc:spChg>
        <pc:grpChg chg="del">
          <ac:chgData name="Kellermann Sonja" userId="S::s.kellermann@karlzieglerschule.com::e9b25f16-f024-4141-8cc0-698ed4792673" providerId="AD" clId="Web-{3DC8E658-CE2F-46B5-8238-33238A95790A}" dt="2024-05-02T16:22:19.127" v="109"/>
          <ac:grpSpMkLst>
            <pc:docMk/>
            <pc:sldMk cId="2174979018" sldId="271"/>
            <ac:grpSpMk id="2" creationId="{11642DD2-5A20-9C93-3239-C19185E34420}"/>
          </ac:grpSpMkLst>
        </pc:grpChg>
        <pc:grpChg chg="add">
          <ac:chgData name="Kellermann Sonja" userId="S::s.kellermann@karlzieglerschule.com::e9b25f16-f024-4141-8cc0-698ed4792673" providerId="AD" clId="Web-{3DC8E658-CE2F-46B5-8238-33238A95790A}" dt="2024-05-02T16:22:15.752" v="108"/>
          <ac:grpSpMkLst>
            <pc:docMk/>
            <pc:sldMk cId="2174979018" sldId="271"/>
            <ac:grpSpMk id="8" creationId="{DC864DE3-A239-06D3-6B59-DCC926619217}"/>
          </ac:grpSpMkLst>
        </pc:grpChg>
      </pc:sldChg>
      <pc:sldChg chg="modSp ord">
        <pc:chgData name="Kellermann Sonja" userId="S::s.kellermann@karlzieglerschule.com::e9b25f16-f024-4141-8cc0-698ed4792673" providerId="AD" clId="Web-{3DC8E658-CE2F-46B5-8238-33238A95790A}" dt="2024-05-02T16:09:39.951" v="51"/>
        <pc:sldMkLst>
          <pc:docMk/>
          <pc:sldMk cId="3898706341" sldId="276"/>
        </pc:sldMkLst>
        <pc:spChg chg="mod">
          <ac:chgData name="Kellermann Sonja" userId="S::s.kellermann@karlzieglerschule.com::e9b25f16-f024-4141-8cc0-698ed4792673" providerId="AD" clId="Web-{3DC8E658-CE2F-46B5-8238-33238A95790A}" dt="2024-05-02T16:00:37.134" v="27" actId="20577"/>
          <ac:spMkLst>
            <pc:docMk/>
            <pc:sldMk cId="3898706341" sldId="276"/>
            <ac:spMk id="8" creationId="{3D46FC9F-ACFB-E746-CAAF-2C56029F9C85}"/>
          </ac:spMkLst>
        </pc:spChg>
      </pc:sldChg>
      <pc:sldChg chg="addSp delSp modSp">
        <pc:chgData name="Kellermann Sonja" userId="S::s.kellermann@karlzieglerschule.com::e9b25f16-f024-4141-8cc0-698ed4792673" providerId="AD" clId="Web-{3DC8E658-CE2F-46B5-8238-33238A95790A}" dt="2024-05-02T16:18:40.597" v="107" actId="1076"/>
        <pc:sldMkLst>
          <pc:docMk/>
          <pc:sldMk cId="1150119011" sldId="277"/>
        </pc:sldMkLst>
        <pc:spChg chg="add del mod">
          <ac:chgData name="Kellermann Sonja" userId="S::s.kellermann@karlzieglerschule.com::e9b25f16-f024-4141-8cc0-698ed4792673" providerId="AD" clId="Web-{3DC8E658-CE2F-46B5-8238-33238A95790A}" dt="2024-05-02T16:18:20.674" v="104"/>
          <ac:spMkLst>
            <pc:docMk/>
            <pc:sldMk cId="1150119011" sldId="277"/>
            <ac:spMk id="3" creationId="{A5E75084-887C-8937-A67E-B6D57EF9C6BC}"/>
          </ac:spMkLst>
        </pc:spChg>
        <pc:spChg chg="mod">
          <ac:chgData name="Kellermann Sonja" userId="S::s.kellermann@karlzieglerschule.com::e9b25f16-f024-4141-8cc0-698ed4792673" providerId="AD" clId="Web-{3DC8E658-CE2F-46B5-8238-33238A95790A}" dt="2024-05-02T16:18:36.487" v="106" actId="1076"/>
          <ac:spMkLst>
            <pc:docMk/>
            <pc:sldMk cId="1150119011" sldId="277"/>
            <ac:spMk id="4" creationId="{796E12F3-2092-120F-CB21-648A4F99EC34}"/>
          </ac:spMkLst>
        </pc:spChg>
        <pc:picChg chg="mod">
          <ac:chgData name="Kellermann Sonja" userId="S::s.kellermann@karlzieglerschule.com::e9b25f16-f024-4141-8cc0-698ed4792673" providerId="AD" clId="Web-{3DC8E658-CE2F-46B5-8238-33238A95790A}" dt="2024-05-02T16:18:40.597" v="107" actId="1076"/>
          <ac:picMkLst>
            <pc:docMk/>
            <pc:sldMk cId="1150119011" sldId="277"/>
            <ac:picMk id="5" creationId="{779B7ED6-8E64-D490-5DCB-56AD38AFDB87}"/>
          </ac:picMkLst>
        </pc:picChg>
      </pc:sldChg>
      <pc:sldChg chg="addSp modSp">
        <pc:chgData name="Kellermann Sonja" userId="S::s.kellermann@karlzieglerschule.com::e9b25f16-f024-4141-8cc0-698ed4792673" providerId="AD" clId="Web-{3DC8E658-CE2F-46B5-8238-33238A95790A}" dt="2024-05-02T16:03:36.865" v="30" actId="20577"/>
        <pc:sldMkLst>
          <pc:docMk/>
          <pc:sldMk cId="1531473846" sldId="279"/>
        </pc:sldMkLst>
        <pc:spChg chg="add mod">
          <ac:chgData name="Kellermann Sonja" userId="S::s.kellermann@karlzieglerschule.com::e9b25f16-f024-4141-8cc0-698ed4792673" providerId="AD" clId="Web-{3DC8E658-CE2F-46B5-8238-33238A95790A}" dt="2024-05-02T16:03:36.865" v="30" actId="20577"/>
          <ac:spMkLst>
            <pc:docMk/>
            <pc:sldMk cId="1531473846" sldId="279"/>
            <ac:spMk id="5" creationId="{A118F4F0-579F-0177-0097-55AB9B89EABC}"/>
          </ac:spMkLst>
        </pc:spChg>
      </pc:sldChg>
      <pc:sldChg chg="add replId">
        <pc:chgData name="Kellermann Sonja" userId="S::s.kellermann@karlzieglerschule.com::e9b25f16-f024-4141-8cc0-698ed4792673" providerId="AD" clId="Web-{3DC8E658-CE2F-46B5-8238-33238A95790A}" dt="2024-05-02T16:09:55.421" v="52"/>
        <pc:sldMkLst>
          <pc:docMk/>
          <pc:sldMk cId="2914382487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11126-0A39-4B2F-BA59-747FC9061538}" type="doc">
      <dgm:prSet loTypeId="urn:microsoft.com/office/officeart/2005/8/layout/gear1" loCatId="relationship" qsTypeId="urn:microsoft.com/office/officeart/2005/8/quickstyle/simple5" qsCatId="simple" csTypeId="urn:microsoft.com/office/officeart/2005/8/colors/accent1_2" csCatId="accent1" phldr="1"/>
      <dgm:spPr/>
    </dgm:pt>
    <dgm:pt modelId="{A4E6755F-4983-4E80-9D4E-D38B46F5DB14}">
      <dgm:prSet phldrT="[Text]"/>
      <dgm:spPr/>
      <dgm:t>
        <a:bodyPr/>
        <a:lstStyle/>
        <a:p>
          <a:pPr rtl="0"/>
          <a:r>
            <a:rPr lang="de-DE">
              <a:latin typeface="Calibri"/>
            </a:rPr>
            <a:t>Energiegewinnung</a:t>
          </a:r>
          <a:r>
            <a:rPr lang="de-DE"/>
            <a:t> als</a:t>
          </a:r>
          <a:r>
            <a:rPr lang="de-DE">
              <a:latin typeface="Calibri"/>
            </a:rPr>
            <a:t> </a:t>
          </a:r>
          <a:r>
            <a:rPr lang="de-DE"/>
            <a:t>Kernherausforderung der heutigen Zeit</a:t>
          </a:r>
        </a:p>
      </dgm:t>
    </dgm:pt>
    <dgm:pt modelId="{A386AF13-2CEB-46A4-98AD-A356DD400366}" type="parTrans" cxnId="{AAAAA256-5F53-4A26-981C-605EFF1A3507}">
      <dgm:prSet/>
      <dgm:spPr/>
      <dgm:t>
        <a:bodyPr/>
        <a:lstStyle/>
        <a:p>
          <a:endParaRPr lang="de-DE"/>
        </a:p>
      </dgm:t>
    </dgm:pt>
    <dgm:pt modelId="{8376C2B1-C1AF-49CF-8D66-611D5F87FEC2}" type="sibTrans" cxnId="{AAAAA256-5F53-4A26-981C-605EFF1A3507}">
      <dgm:prSet/>
      <dgm:spPr/>
      <dgm:t>
        <a:bodyPr/>
        <a:lstStyle/>
        <a:p>
          <a:endParaRPr lang="de-DE"/>
        </a:p>
      </dgm:t>
    </dgm:pt>
    <dgm:pt modelId="{CE18896F-6A41-4DB7-B08B-C64FF2630DDB}">
      <dgm:prSet phldrT="[Text]"/>
      <dgm:spPr/>
      <dgm:t>
        <a:bodyPr/>
        <a:lstStyle/>
        <a:p>
          <a:pPr rtl="0"/>
          <a:r>
            <a:rPr lang="de-DE"/>
            <a:t>Roboter und</a:t>
          </a:r>
          <a:r>
            <a:rPr lang="de-DE">
              <a:latin typeface="Calibri"/>
            </a:rPr>
            <a:t> Smart Devices</a:t>
          </a:r>
          <a:r>
            <a:rPr lang="de-DE"/>
            <a:t> </a:t>
          </a:r>
          <a:r>
            <a:rPr lang="de-DE">
              <a:latin typeface="Calibri"/>
            </a:rPr>
            <a:t>unterstützen</a:t>
          </a:r>
          <a:r>
            <a:rPr lang="de-DE"/>
            <a:t> </a:t>
          </a:r>
          <a:r>
            <a:rPr lang="de-DE">
              <a:latin typeface="Calibri"/>
            </a:rPr>
            <a:t>den Menschen</a:t>
          </a:r>
          <a:endParaRPr lang="de-DE"/>
        </a:p>
      </dgm:t>
    </dgm:pt>
    <dgm:pt modelId="{7C8F0348-566D-4CCB-BD0E-A86F12183C35}" type="parTrans" cxnId="{3A8D0C39-6A5D-4F2E-8958-6F835AF8C866}">
      <dgm:prSet/>
      <dgm:spPr/>
      <dgm:t>
        <a:bodyPr/>
        <a:lstStyle/>
        <a:p>
          <a:endParaRPr lang="de-DE"/>
        </a:p>
      </dgm:t>
    </dgm:pt>
    <dgm:pt modelId="{85AB077D-682E-47AF-A38D-EDF588ABD73F}" type="sibTrans" cxnId="{3A8D0C39-6A5D-4F2E-8958-6F835AF8C866}">
      <dgm:prSet/>
      <dgm:spPr/>
      <dgm:t>
        <a:bodyPr/>
        <a:lstStyle/>
        <a:p>
          <a:endParaRPr lang="de-DE"/>
        </a:p>
      </dgm:t>
    </dgm:pt>
    <dgm:pt modelId="{0E8DD964-C274-4BED-A468-6EFB0AEB8686}">
      <dgm:prSet phldrT="[Text]"/>
      <dgm:spPr/>
      <dgm:t>
        <a:bodyPr/>
        <a:lstStyle/>
        <a:p>
          <a:r>
            <a:rPr lang="de-DE"/>
            <a:t>KI ist überall</a:t>
          </a:r>
        </a:p>
      </dgm:t>
    </dgm:pt>
    <dgm:pt modelId="{4C99F122-4849-4A83-90E6-557C4CE5873C}" type="parTrans" cxnId="{052548D4-BC64-4D57-B5B8-CD1E9ECB4C8A}">
      <dgm:prSet/>
      <dgm:spPr/>
      <dgm:t>
        <a:bodyPr/>
        <a:lstStyle/>
        <a:p>
          <a:endParaRPr lang="de-DE"/>
        </a:p>
      </dgm:t>
    </dgm:pt>
    <dgm:pt modelId="{560F482F-82FE-4646-8CC4-836BDC4A9DF8}" type="sibTrans" cxnId="{052548D4-BC64-4D57-B5B8-CD1E9ECB4C8A}">
      <dgm:prSet/>
      <dgm:spPr/>
      <dgm:t>
        <a:bodyPr/>
        <a:lstStyle/>
        <a:p>
          <a:endParaRPr lang="de-DE"/>
        </a:p>
      </dgm:t>
    </dgm:pt>
    <dgm:pt modelId="{165781AF-4A14-4623-9DDA-690A1CA973E3}" type="pres">
      <dgm:prSet presAssocID="{4EA11126-0A39-4B2F-BA59-747FC906153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AC83032-2723-4C25-A19E-0B4B6848359C}" type="pres">
      <dgm:prSet presAssocID="{A4E6755F-4983-4E80-9D4E-D38B46F5DB14}" presName="gear1" presStyleLbl="node1" presStyleIdx="0" presStyleCnt="3" custLinFactNeighborX="-1535" custLinFactNeighborY="-233">
        <dgm:presLayoutVars>
          <dgm:chMax val="1"/>
          <dgm:bulletEnabled val="1"/>
        </dgm:presLayoutVars>
      </dgm:prSet>
      <dgm:spPr/>
    </dgm:pt>
    <dgm:pt modelId="{47352B46-B656-4BDF-A720-28A75D0EBFA6}" type="pres">
      <dgm:prSet presAssocID="{A4E6755F-4983-4E80-9D4E-D38B46F5DB14}" presName="gear1srcNode" presStyleLbl="node1" presStyleIdx="0" presStyleCnt="3"/>
      <dgm:spPr/>
    </dgm:pt>
    <dgm:pt modelId="{ADADA262-6131-4313-9828-B20E5C47BD72}" type="pres">
      <dgm:prSet presAssocID="{A4E6755F-4983-4E80-9D4E-D38B46F5DB14}" presName="gear1dstNode" presStyleLbl="node1" presStyleIdx="0" presStyleCnt="3"/>
      <dgm:spPr/>
    </dgm:pt>
    <dgm:pt modelId="{1F34F4BF-E027-435F-88E7-C44C112BC575}" type="pres">
      <dgm:prSet presAssocID="{CE18896F-6A41-4DB7-B08B-C64FF2630DDB}" presName="gear2" presStyleLbl="node1" presStyleIdx="1" presStyleCnt="3" custLinFactNeighborX="-449" custLinFactNeighborY="128">
        <dgm:presLayoutVars>
          <dgm:chMax val="1"/>
          <dgm:bulletEnabled val="1"/>
        </dgm:presLayoutVars>
      </dgm:prSet>
      <dgm:spPr/>
    </dgm:pt>
    <dgm:pt modelId="{6EB84E48-9D02-4E66-841C-8EAEF2B0EB3B}" type="pres">
      <dgm:prSet presAssocID="{CE18896F-6A41-4DB7-B08B-C64FF2630DDB}" presName="gear2srcNode" presStyleLbl="node1" presStyleIdx="1" presStyleCnt="3"/>
      <dgm:spPr/>
    </dgm:pt>
    <dgm:pt modelId="{C69E8674-DFE4-4AFD-A680-8503AFDC4759}" type="pres">
      <dgm:prSet presAssocID="{CE18896F-6A41-4DB7-B08B-C64FF2630DDB}" presName="gear2dstNode" presStyleLbl="node1" presStyleIdx="1" presStyleCnt="3"/>
      <dgm:spPr/>
    </dgm:pt>
    <dgm:pt modelId="{38235F8F-B9BC-4B02-BDB7-50845BAC6BE6}" type="pres">
      <dgm:prSet presAssocID="{0E8DD964-C274-4BED-A468-6EFB0AEB8686}" presName="gear3" presStyleLbl="node1" presStyleIdx="2" presStyleCnt="3" custLinFactNeighborX="-481" custLinFactNeighborY="0"/>
      <dgm:spPr/>
    </dgm:pt>
    <dgm:pt modelId="{1CE05038-C617-45F6-81DF-AB367046688B}" type="pres">
      <dgm:prSet presAssocID="{0E8DD964-C274-4BED-A468-6EFB0AEB868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859B2EA-6218-4AF6-A2A3-448D0949D962}" type="pres">
      <dgm:prSet presAssocID="{0E8DD964-C274-4BED-A468-6EFB0AEB8686}" presName="gear3srcNode" presStyleLbl="node1" presStyleIdx="2" presStyleCnt="3"/>
      <dgm:spPr/>
    </dgm:pt>
    <dgm:pt modelId="{B07A3FB3-598F-434E-866F-664EC6934C89}" type="pres">
      <dgm:prSet presAssocID="{0E8DD964-C274-4BED-A468-6EFB0AEB8686}" presName="gear3dstNode" presStyleLbl="node1" presStyleIdx="2" presStyleCnt="3"/>
      <dgm:spPr/>
    </dgm:pt>
    <dgm:pt modelId="{B35AECB2-81B4-42EB-A555-F59991DEBC54}" type="pres">
      <dgm:prSet presAssocID="{8376C2B1-C1AF-49CF-8D66-611D5F87FEC2}" presName="connector1" presStyleLbl="sibTrans2D1" presStyleIdx="0" presStyleCnt="3" custLinFactNeighborX="-41" custLinFactNeighborY="3246"/>
      <dgm:spPr/>
    </dgm:pt>
    <dgm:pt modelId="{547CEE5C-C737-449C-A651-404CE9AB89C2}" type="pres">
      <dgm:prSet presAssocID="{85AB077D-682E-47AF-A38D-EDF588ABD73F}" presName="connector2" presStyleLbl="sibTrans2D1" presStyleIdx="1" presStyleCnt="3"/>
      <dgm:spPr/>
    </dgm:pt>
    <dgm:pt modelId="{96E3FB75-A0D5-474F-8A6F-5FB513464EC7}" type="pres">
      <dgm:prSet presAssocID="{560F482F-82FE-4646-8CC4-836BDC4A9DF8}" presName="connector3" presStyleLbl="sibTrans2D1" presStyleIdx="2" presStyleCnt="3"/>
      <dgm:spPr/>
    </dgm:pt>
  </dgm:ptLst>
  <dgm:cxnLst>
    <dgm:cxn modelId="{54756B1D-27D2-4005-A354-16CBD18E1B39}" type="presOf" srcId="{0E8DD964-C274-4BED-A468-6EFB0AEB8686}" destId="{7859B2EA-6218-4AF6-A2A3-448D0949D962}" srcOrd="2" destOrd="0" presId="urn:microsoft.com/office/officeart/2005/8/layout/gear1"/>
    <dgm:cxn modelId="{4FC4FC2C-362A-41BE-A5B4-E07A3172934A}" type="presOf" srcId="{4EA11126-0A39-4B2F-BA59-747FC9061538}" destId="{165781AF-4A14-4623-9DDA-690A1CA973E3}" srcOrd="0" destOrd="0" presId="urn:microsoft.com/office/officeart/2005/8/layout/gear1"/>
    <dgm:cxn modelId="{54736834-2B34-41C2-9E8E-4A2FA545B606}" type="presOf" srcId="{A4E6755F-4983-4E80-9D4E-D38B46F5DB14}" destId="{ADADA262-6131-4313-9828-B20E5C47BD72}" srcOrd="2" destOrd="0" presId="urn:microsoft.com/office/officeart/2005/8/layout/gear1"/>
    <dgm:cxn modelId="{84315838-4BF5-4777-8A9B-B8A52491E6BB}" type="presOf" srcId="{CE18896F-6A41-4DB7-B08B-C64FF2630DDB}" destId="{1F34F4BF-E027-435F-88E7-C44C112BC575}" srcOrd="0" destOrd="0" presId="urn:microsoft.com/office/officeart/2005/8/layout/gear1"/>
    <dgm:cxn modelId="{3A8D0C39-6A5D-4F2E-8958-6F835AF8C866}" srcId="{4EA11126-0A39-4B2F-BA59-747FC9061538}" destId="{CE18896F-6A41-4DB7-B08B-C64FF2630DDB}" srcOrd="1" destOrd="0" parTransId="{7C8F0348-566D-4CCB-BD0E-A86F12183C35}" sibTransId="{85AB077D-682E-47AF-A38D-EDF588ABD73F}"/>
    <dgm:cxn modelId="{2C2C6B47-C79B-48D8-84BB-2EFF12F295DD}" type="presOf" srcId="{0E8DD964-C274-4BED-A468-6EFB0AEB8686}" destId="{1CE05038-C617-45F6-81DF-AB367046688B}" srcOrd="1" destOrd="0" presId="urn:microsoft.com/office/officeart/2005/8/layout/gear1"/>
    <dgm:cxn modelId="{48420551-F8B7-461D-99C5-FC5E3A8E9A7B}" type="presOf" srcId="{85AB077D-682E-47AF-A38D-EDF588ABD73F}" destId="{547CEE5C-C737-449C-A651-404CE9AB89C2}" srcOrd="0" destOrd="0" presId="urn:microsoft.com/office/officeart/2005/8/layout/gear1"/>
    <dgm:cxn modelId="{AAAAA256-5F53-4A26-981C-605EFF1A3507}" srcId="{4EA11126-0A39-4B2F-BA59-747FC9061538}" destId="{A4E6755F-4983-4E80-9D4E-D38B46F5DB14}" srcOrd="0" destOrd="0" parTransId="{A386AF13-2CEB-46A4-98AD-A356DD400366}" sibTransId="{8376C2B1-C1AF-49CF-8D66-611D5F87FEC2}"/>
    <dgm:cxn modelId="{A0BAB77C-0E4E-4F05-AD85-115EE307F1B7}" type="presOf" srcId="{0E8DD964-C274-4BED-A468-6EFB0AEB8686}" destId="{38235F8F-B9BC-4B02-BDB7-50845BAC6BE6}" srcOrd="0" destOrd="0" presId="urn:microsoft.com/office/officeart/2005/8/layout/gear1"/>
    <dgm:cxn modelId="{A401BB7C-D939-4E79-9E62-067951863348}" type="presOf" srcId="{8376C2B1-C1AF-49CF-8D66-611D5F87FEC2}" destId="{B35AECB2-81B4-42EB-A555-F59991DEBC54}" srcOrd="0" destOrd="0" presId="urn:microsoft.com/office/officeart/2005/8/layout/gear1"/>
    <dgm:cxn modelId="{BD5ED695-2E5A-4853-9505-1CC7EC2CD1A3}" type="presOf" srcId="{0E8DD964-C274-4BED-A468-6EFB0AEB8686}" destId="{B07A3FB3-598F-434E-866F-664EC6934C89}" srcOrd="3" destOrd="0" presId="urn:microsoft.com/office/officeart/2005/8/layout/gear1"/>
    <dgm:cxn modelId="{FED1319F-FD9C-4A35-8B45-4FBBC600A037}" type="presOf" srcId="{560F482F-82FE-4646-8CC4-836BDC4A9DF8}" destId="{96E3FB75-A0D5-474F-8A6F-5FB513464EC7}" srcOrd="0" destOrd="0" presId="urn:microsoft.com/office/officeart/2005/8/layout/gear1"/>
    <dgm:cxn modelId="{BC402CC6-B3A8-4AF6-AA7C-9E892BA561C9}" type="presOf" srcId="{CE18896F-6A41-4DB7-B08B-C64FF2630DDB}" destId="{6EB84E48-9D02-4E66-841C-8EAEF2B0EB3B}" srcOrd="1" destOrd="0" presId="urn:microsoft.com/office/officeart/2005/8/layout/gear1"/>
    <dgm:cxn modelId="{8783ACC7-C662-4732-B480-41CBE862A98C}" type="presOf" srcId="{A4E6755F-4983-4E80-9D4E-D38B46F5DB14}" destId="{47352B46-B656-4BDF-A720-28A75D0EBFA6}" srcOrd="1" destOrd="0" presId="urn:microsoft.com/office/officeart/2005/8/layout/gear1"/>
    <dgm:cxn modelId="{052548D4-BC64-4D57-B5B8-CD1E9ECB4C8A}" srcId="{4EA11126-0A39-4B2F-BA59-747FC9061538}" destId="{0E8DD964-C274-4BED-A468-6EFB0AEB8686}" srcOrd="2" destOrd="0" parTransId="{4C99F122-4849-4A83-90E6-557C4CE5873C}" sibTransId="{560F482F-82FE-4646-8CC4-836BDC4A9DF8}"/>
    <dgm:cxn modelId="{BB1753D8-A4A5-41B7-BB86-89B6C5C9B113}" type="presOf" srcId="{CE18896F-6A41-4DB7-B08B-C64FF2630DDB}" destId="{C69E8674-DFE4-4AFD-A680-8503AFDC4759}" srcOrd="2" destOrd="0" presId="urn:microsoft.com/office/officeart/2005/8/layout/gear1"/>
    <dgm:cxn modelId="{FC5C7EE5-EF63-449E-A53B-672D6C98A190}" type="presOf" srcId="{A4E6755F-4983-4E80-9D4E-D38B46F5DB14}" destId="{5AC83032-2723-4C25-A19E-0B4B6848359C}" srcOrd="0" destOrd="0" presId="urn:microsoft.com/office/officeart/2005/8/layout/gear1"/>
    <dgm:cxn modelId="{C169380C-F812-421D-B414-216F8F98650B}" type="presParOf" srcId="{165781AF-4A14-4623-9DDA-690A1CA973E3}" destId="{5AC83032-2723-4C25-A19E-0B4B6848359C}" srcOrd="0" destOrd="0" presId="urn:microsoft.com/office/officeart/2005/8/layout/gear1"/>
    <dgm:cxn modelId="{D5AF2D1D-7332-4FB9-999F-78C68355B8F8}" type="presParOf" srcId="{165781AF-4A14-4623-9DDA-690A1CA973E3}" destId="{47352B46-B656-4BDF-A720-28A75D0EBFA6}" srcOrd="1" destOrd="0" presId="urn:microsoft.com/office/officeart/2005/8/layout/gear1"/>
    <dgm:cxn modelId="{1BDFB56C-8C2A-4901-B9AF-26DBDC3A123E}" type="presParOf" srcId="{165781AF-4A14-4623-9DDA-690A1CA973E3}" destId="{ADADA262-6131-4313-9828-B20E5C47BD72}" srcOrd="2" destOrd="0" presId="urn:microsoft.com/office/officeart/2005/8/layout/gear1"/>
    <dgm:cxn modelId="{B4B0CEEB-59A2-4954-A861-C15258A3A09A}" type="presParOf" srcId="{165781AF-4A14-4623-9DDA-690A1CA973E3}" destId="{1F34F4BF-E027-435F-88E7-C44C112BC575}" srcOrd="3" destOrd="0" presId="urn:microsoft.com/office/officeart/2005/8/layout/gear1"/>
    <dgm:cxn modelId="{88DA636D-1EA0-455E-B67D-1E3A313E9BA9}" type="presParOf" srcId="{165781AF-4A14-4623-9DDA-690A1CA973E3}" destId="{6EB84E48-9D02-4E66-841C-8EAEF2B0EB3B}" srcOrd="4" destOrd="0" presId="urn:microsoft.com/office/officeart/2005/8/layout/gear1"/>
    <dgm:cxn modelId="{BECBFA85-E446-4DF5-ACCC-236341EA6BC5}" type="presParOf" srcId="{165781AF-4A14-4623-9DDA-690A1CA973E3}" destId="{C69E8674-DFE4-4AFD-A680-8503AFDC4759}" srcOrd="5" destOrd="0" presId="urn:microsoft.com/office/officeart/2005/8/layout/gear1"/>
    <dgm:cxn modelId="{95B4CF48-ED44-44E3-9BCF-39FF97498E83}" type="presParOf" srcId="{165781AF-4A14-4623-9DDA-690A1CA973E3}" destId="{38235F8F-B9BC-4B02-BDB7-50845BAC6BE6}" srcOrd="6" destOrd="0" presId="urn:microsoft.com/office/officeart/2005/8/layout/gear1"/>
    <dgm:cxn modelId="{CD46C467-2E34-46C5-8800-6FF3FDB3E5FE}" type="presParOf" srcId="{165781AF-4A14-4623-9DDA-690A1CA973E3}" destId="{1CE05038-C617-45F6-81DF-AB367046688B}" srcOrd="7" destOrd="0" presId="urn:microsoft.com/office/officeart/2005/8/layout/gear1"/>
    <dgm:cxn modelId="{1D1874C2-77A9-441E-A083-6810CED6A61C}" type="presParOf" srcId="{165781AF-4A14-4623-9DDA-690A1CA973E3}" destId="{7859B2EA-6218-4AF6-A2A3-448D0949D962}" srcOrd="8" destOrd="0" presId="urn:microsoft.com/office/officeart/2005/8/layout/gear1"/>
    <dgm:cxn modelId="{F4A163F6-38E3-4050-901C-C6EC2169B981}" type="presParOf" srcId="{165781AF-4A14-4623-9DDA-690A1CA973E3}" destId="{B07A3FB3-598F-434E-866F-664EC6934C89}" srcOrd="9" destOrd="0" presId="urn:microsoft.com/office/officeart/2005/8/layout/gear1"/>
    <dgm:cxn modelId="{10EC455F-5FF3-465A-8C11-122DCF12DC79}" type="presParOf" srcId="{165781AF-4A14-4623-9DDA-690A1CA973E3}" destId="{B35AECB2-81B4-42EB-A555-F59991DEBC54}" srcOrd="10" destOrd="0" presId="urn:microsoft.com/office/officeart/2005/8/layout/gear1"/>
    <dgm:cxn modelId="{D98D4341-0794-4D76-B355-B26EBB894513}" type="presParOf" srcId="{165781AF-4A14-4623-9DDA-690A1CA973E3}" destId="{547CEE5C-C737-449C-A651-404CE9AB89C2}" srcOrd="11" destOrd="0" presId="urn:microsoft.com/office/officeart/2005/8/layout/gear1"/>
    <dgm:cxn modelId="{6D133005-51A1-4073-A5CA-9C4A23D51930}" type="presParOf" srcId="{165781AF-4A14-4623-9DDA-690A1CA973E3}" destId="{96E3FB75-A0D5-474F-8A6F-5FB513464EC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CB652-021C-4434-B5D9-77B86B8B9A3A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5928524D-4D4F-43F0-8C1A-A501E70C5352}">
      <dgm:prSet phldrT="[Text]"/>
      <dgm:spPr/>
      <dgm:t>
        <a:bodyPr/>
        <a:lstStyle/>
        <a:p>
          <a:pPr rtl="0"/>
          <a:r>
            <a:rPr lang="de-DE">
              <a:latin typeface="Calibri"/>
            </a:rPr>
            <a:t>Praktischer Schwerpunkt</a:t>
          </a:r>
          <a:endParaRPr lang="de-DE"/>
        </a:p>
      </dgm:t>
    </dgm:pt>
    <dgm:pt modelId="{2CD5BEA9-2F3C-4BCE-AB11-568623199B14}" type="parTrans" cxnId="{2C27D7AB-5147-44C8-AE89-02ED088F5665}">
      <dgm:prSet/>
      <dgm:spPr/>
      <dgm:t>
        <a:bodyPr/>
        <a:lstStyle/>
        <a:p>
          <a:endParaRPr lang="de-DE"/>
        </a:p>
      </dgm:t>
    </dgm:pt>
    <dgm:pt modelId="{C716BA68-D3C8-46AA-8D47-8127A6D988E2}" type="sibTrans" cxnId="{2C27D7AB-5147-44C8-AE89-02ED088F5665}">
      <dgm:prSet/>
      <dgm:spPr/>
      <dgm:t>
        <a:bodyPr/>
        <a:lstStyle/>
        <a:p>
          <a:endParaRPr lang="de-DE"/>
        </a:p>
      </dgm:t>
    </dgm:pt>
    <dgm:pt modelId="{5BC55859-8F18-4A08-9D93-01D3A604CB9D}">
      <dgm:prSet phldrT="[Text]"/>
      <dgm:spPr/>
      <dgm:t>
        <a:bodyPr/>
        <a:lstStyle/>
        <a:p>
          <a:r>
            <a:rPr lang="de-DE">
              <a:latin typeface="Calibri"/>
            </a:rPr>
            <a:t>Werkzeugumgang</a:t>
          </a:r>
          <a:endParaRPr lang="de-DE"/>
        </a:p>
      </dgm:t>
    </dgm:pt>
    <dgm:pt modelId="{4A084B5E-A12B-4DB1-A369-42A6B98190A3}" type="parTrans" cxnId="{40650FCE-2CFA-4268-B33D-035FC90B124D}">
      <dgm:prSet/>
      <dgm:spPr/>
      <dgm:t>
        <a:bodyPr/>
        <a:lstStyle/>
        <a:p>
          <a:endParaRPr lang="de-DE"/>
        </a:p>
      </dgm:t>
    </dgm:pt>
    <dgm:pt modelId="{89E2D5A8-C30A-4077-B6AA-4E30AD01AEDA}" type="sibTrans" cxnId="{40650FCE-2CFA-4268-B33D-035FC90B124D}">
      <dgm:prSet/>
      <dgm:spPr/>
      <dgm:t>
        <a:bodyPr/>
        <a:lstStyle/>
        <a:p>
          <a:endParaRPr lang="de-DE"/>
        </a:p>
      </dgm:t>
    </dgm:pt>
    <dgm:pt modelId="{05E86701-F981-4EFA-9564-EC478E27ADBD}">
      <dgm:prSet phldrT="[Text]"/>
      <dgm:spPr/>
      <dgm:t>
        <a:bodyPr/>
        <a:lstStyle/>
        <a:p>
          <a:r>
            <a:rPr lang="de-DE">
              <a:latin typeface="Calibri"/>
            </a:rPr>
            <a:t>Computerarbeit</a:t>
          </a:r>
          <a:endParaRPr lang="de-DE"/>
        </a:p>
      </dgm:t>
    </dgm:pt>
    <dgm:pt modelId="{56DDA251-7BAC-440C-849D-08E22BDF141A}" type="parTrans" cxnId="{4BA69061-8355-429A-AA0D-C75A64C983CA}">
      <dgm:prSet/>
      <dgm:spPr/>
      <dgm:t>
        <a:bodyPr/>
        <a:lstStyle/>
        <a:p>
          <a:endParaRPr lang="de-DE"/>
        </a:p>
      </dgm:t>
    </dgm:pt>
    <dgm:pt modelId="{F182761F-FCF2-4209-9B78-3F427ABDDEAB}" type="sibTrans" cxnId="{4BA69061-8355-429A-AA0D-C75A64C983CA}">
      <dgm:prSet/>
      <dgm:spPr/>
      <dgm:t>
        <a:bodyPr/>
        <a:lstStyle/>
        <a:p>
          <a:endParaRPr lang="de-DE"/>
        </a:p>
      </dgm:t>
    </dgm:pt>
    <dgm:pt modelId="{0442365C-F84E-4759-95A5-059C7D1D6183}">
      <dgm:prSet phldr="0"/>
      <dgm:spPr/>
      <dgm:t>
        <a:bodyPr/>
        <a:lstStyle/>
        <a:p>
          <a:pPr rtl="0"/>
          <a:r>
            <a:rPr lang="de-DE">
              <a:latin typeface="Calibri"/>
            </a:rPr>
            <a:t>"Modellbau" / Kreativität</a:t>
          </a:r>
          <a:endParaRPr lang="de-DE"/>
        </a:p>
      </dgm:t>
    </dgm:pt>
    <dgm:pt modelId="{0E144F7C-56A1-404D-973B-DB25C9D37E47}" type="parTrans" cxnId="{9992FE17-925B-4077-B084-8BFBDA15A311}">
      <dgm:prSet/>
      <dgm:spPr/>
      <dgm:t>
        <a:bodyPr/>
        <a:lstStyle/>
        <a:p>
          <a:endParaRPr lang="de-DE"/>
        </a:p>
      </dgm:t>
    </dgm:pt>
    <dgm:pt modelId="{44F4CDDA-7B2D-4DB7-AED0-5393F1E58340}" type="sibTrans" cxnId="{9992FE17-925B-4077-B084-8BFBDA15A311}">
      <dgm:prSet/>
      <dgm:spPr/>
      <dgm:t>
        <a:bodyPr/>
        <a:lstStyle/>
        <a:p>
          <a:endParaRPr lang="de-DE"/>
        </a:p>
      </dgm:t>
    </dgm:pt>
    <dgm:pt modelId="{3D1E077D-BBD1-4939-854E-8BCF9112DA49}">
      <dgm:prSet phldr="0"/>
      <dgm:spPr/>
      <dgm:t>
        <a:bodyPr/>
        <a:lstStyle/>
        <a:p>
          <a:pPr rtl="0"/>
          <a:r>
            <a:rPr lang="de-DE">
              <a:latin typeface="Calibri"/>
            </a:rPr>
            <a:t>Algorithmen entwerfen</a:t>
          </a:r>
        </a:p>
      </dgm:t>
    </dgm:pt>
    <dgm:pt modelId="{3AA1DC6A-1952-48BF-A33F-E4AA70B39B52}" type="parTrans" cxnId="{668CA08B-BDC0-4D7E-BBB2-07D39BD2C027}">
      <dgm:prSet/>
      <dgm:spPr/>
    </dgm:pt>
    <dgm:pt modelId="{AFB44AA5-C072-4F88-8178-AB7859F8B99B}" type="sibTrans" cxnId="{668CA08B-BDC0-4D7E-BBB2-07D39BD2C027}">
      <dgm:prSet/>
      <dgm:spPr/>
    </dgm:pt>
    <dgm:pt modelId="{51BEA957-4811-4ACE-8A33-6B87467A92BD}">
      <dgm:prSet phldr="0"/>
      <dgm:spPr/>
      <dgm:t>
        <a:bodyPr/>
        <a:lstStyle/>
        <a:p>
          <a:r>
            <a:rPr lang="de-DE">
              <a:latin typeface="Calibri"/>
            </a:rPr>
            <a:t>Projektorientiert</a:t>
          </a:r>
        </a:p>
      </dgm:t>
    </dgm:pt>
    <dgm:pt modelId="{0420BFBB-502F-4DA1-8C71-49FAD969A109}" type="parTrans" cxnId="{376DA731-B70E-432C-BD62-B77F4BB70BDC}">
      <dgm:prSet/>
      <dgm:spPr/>
    </dgm:pt>
    <dgm:pt modelId="{CF62D07F-F686-4DB4-94C1-68349093DA27}" type="sibTrans" cxnId="{376DA731-B70E-432C-BD62-B77F4BB70BDC}">
      <dgm:prSet/>
      <dgm:spPr/>
    </dgm:pt>
    <dgm:pt modelId="{ED847252-ECEF-4D4F-95C2-728FB75F4A8B}">
      <dgm:prSet phldr="0"/>
      <dgm:spPr/>
      <dgm:t>
        <a:bodyPr/>
        <a:lstStyle/>
        <a:p>
          <a:r>
            <a:rPr lang="de-DE">
              <a:latin typeface="Calibri"/>
            </a:rPr>
            <a:t>Realitätsbezogen</a:t>
          </a:r>
        </a:p>
      </dgm:t>
    </dgm:pt>
    <dgm:pt modelId="{4154CDD8-F95F-4FCE-A6FB-1F32CF7A5868}" type="parTrans" cxnId="{C5F56DC7-9F79-41BD-8200-F7C6F925FA6D}">
      <dgm:prSet/>
      <dgm:spPr/>
    </dgm:pt>
    <dgm:pt modelId="{2F128BAF-37C3-4142-BDEE-A35DC9C24A9A}" type="sibTrans" cxnId="{C5F56DC7-9F79-41BD-8200-F7C6F925FA6D}">
      <dgm:prSet/>
      <dgm:spPr/>
    </dgm:pt>
    <dgm:pt modelId="{40842E1C-77D3-493A-A29A-EE2BB5FBC4C0}" type="pres">
      <dgm:prSet presAssocID="{5A3CB652-021C-4434-B5D9-77B86B8B9A3A}" presName="Name0" presStyleCnt="0">
        <dgm:presLayoutVars>
          <dgm:chMax val="7"/>
          <dgm:chPref val="7"/>
          <dgm:dir/>
        </dgm:presLayoutVars>
      </dgm:prSet>
      <dgm:spPr/>
    </dgm:pt>
    <dgm:pt modelId="{49DD8374-DC29-4F9E-AF4B-621D046BD4D5}" type="pres">
      <dgm:prSet presAssocID="{5A3CB652-021C-4434-B5D9-77B86B8B9A3A}" presName="Name1" presStyleCnt="0"/>
      <dgm:spPr/>
    </dgm:pt>
    <dgm:pt modelId="{ADCFE761-C33B-443E-8A48-B8537E90A09E}" type="pres">
      <dgm:prSet presAssocID="{5A3CB652-021C-4434-B5D9-77B86B8B9A3A}" presName="cycle" presStyleCnt="0"/>
      <dgm:spPr/>
    </dgm:pt>
    <dgm:pt modelId="{5D14B9A6-E086-4C6B-B1F3-556D8A745DC2}" type="pres">
      <dgm:prSet presAssocID="{5A3CB652-021C-4434-B5D9-77B86B8B9A3A}" presName="srcNode" presStyleLbl="node1" presStyleIdx="0" presStyleCnt="7"/>
      <dgm:spPr/>
    </dgm:pt>
    <dgm:pt modelId="{716B72CF-11B8-41F6-8592-2C33CEBE0546}" type="pres">
      <dgm:prSet presAssocID="{5A3CB652-021C-4434-B5D9-77B86B8B9A3A}" presName="conn" presStyleLbl="parChTrans1D2" presStyleIdx="0" presStyleCnt="1"/>
      <dgm:spPr/>
    </dgm:pt>
    <dgm:pt modelId="{70DD47F8-8F0E-4998-9D39-039967FA069E}" type="pres">
      <dgm:prSet presAssocID="{5A3CB652-021C-4434-B5D9-77B86B8B9A3A}" presName="extraNode" presStyleLbl="node1" presStyleIdx="0" presStyleCnt="7"/>
      <dgm:spPr/>
    </dgm:pt>
    <dgm:pt modelId="{E2F5F96F-F6F8-4810-AB1B-EDC5C113EB1E}" type="pres">
      <dgm:prSet presAssocID="{5A3CB652-021C-4434-B5D9-77B86B8B9A3A}" presName="dstNode" presStyleLbl="node1" presStyleIdx="0" presStyleCnt="7"/>
      <dgm:spPr/>
    </dgm:pt>
    <dgm:pt modelId="{4E296E4E-C6D1-4635-980F-891B50C8C986}" type="pres">
      <dgm:prSet presAssocID="{5928524D-4D4F-43F0-8C1A-A501E70C5352}" presName="text_1" presStyleLbl="node1" presStyleIdx="0" presStyleCnt="7">
        <dgm:presLayoutVars>
          <dgm:bulletEnabled val="1"/>
        </dgm:presLayoutVars>
      </dgm:prSet>
      <dgm:spPr/>
    </dgm:pt>
    <dgm:pt modelId="{888ECAF0-B434-447B-BD80-4864C6E5A78E}" type="pres">
      <dgm:prSet presAssocID="{5928524D-4D4F-43F0-8C1A-A501E70C5352}" presName="accent_1" presStyleCnt="0"/>
      <dgm:spPr/>
    </dgm:pt>
    <dgm:pt modelId="{AC60C1D9-8C93-47A6-92E5-7A8E0AE66974}" type="pres">
      <dgm:prSet presAssocID="{5928524D-4D4F-43F0-8C1A-A501E70C5352}" presName="accentRepeatNode" presStyleLbl="solidFgAcc1" presStyleIdx="0" presStyleCnt="7"/>
      <dgm:spPr/>
    </dgm:pt>
    <dgm:pt modelId="{D76CC369-A842-4605-98A6-F961CE326C60}" type="pres">
      <dgm:prSet presAssocID="{5BC55859-8F18-4A08-9D93-01D3A604CB9D}" presName="text_2" presStyleLbl="node1" presStyleIdx="1" presStyleCnt="7">
        <dgm:presLayoutVars>
          <dgm:bulletEnabled val="1"/>
        </dgm:presLayoutVars>
      </dgm:prSet>
      <dgm:spPr/>
    </dgm:pt>
    <dgm:pt modelId="{278C43CD-286D-40E4-B146-9382D4CC0932}" type="pres">
      <dgm:prSet presAssocID="{5BC55859-8F18-4A08-9D93-01D3A604CB9D}" presName="accent_2" presStyleCnt="0"/>
      <dgm:spPr/>
    </dgm:pt>
    <dgm:pt modelId="{C560C5C5-02BF-4439-BA46-940C270E0D16}" type="pres">
      <dgm:prSet presAssocID="{5BC55859-8F18-4A08-9D93-01D3A604CB9D}" presName="accentRepeatNode" presStyleLbl="solidFgAcc1" presStyleIdx="1" presStyleCnt="7"/>
      <dgm:spPr/>
    </dgm:pt>
    <dgm:pt modelId="{B03FF075-DE3E-4A26-A1B0-C1FD1564B204}" type="pres">
      <dgm:prSet presAssocID="{05E86701-F981-4EFA-9564-EC478E27ADBD}" presName="text_3" presStyleLbl="node1" presStyleIdx="2" presStyleCnt="7">
        <dgm:presLayoutVars>
          <dgm:bulletEnabled val="1"/>
        </dgm:presLayoutVars>
      </dgm:prSet>
      <dgm:spPr/>
    </dgm:pt>
    <dgm:pt modelId="{0C63F4E9-336A-46A0-B79A-F39888498083}" type="pres">
      <dgm:prSet presAssocID="{05E86701-F981-4EFA-9564-EC478E27ADBD}" presName="accent_3" presStyleCnt="0"/>
      <dgm:spPr/>
    </dgm:pt>
    <dgm:pt modelId="{6E7DB837-47B4-4E5E-84DA-A603F04B2133}" type="pres">
      <dgm:prSet presAssocID="{05E86701-F981-4EFA-9564-EC478E27ADBD}" presName="accentRepeatNode" presStyleLbl="solidFgAcc1" presStyleIdx="2" presStyleCnt="7"/>
      <dgm:spPr/>
    </dgm:pt>
    <dgm:pt modelId="{222D5334-9D36-44F2-BF1B-E0CE2BE5E2C2}" type="pres">
      <dgm:prSet presAssocID="{3D1E077D-BBD1-4939-854E-8BCF9112DA49}" presName="text_4" presStyleLbl="node1" presStyleIdx="3" presStyleCnt="7">
        <dgm:presLayoutVars>
          <dgm:bulletEnabled val="1"/>
        </dgm:presLayoutVars>
      </dgm:prSet>
      <dgm:spPr/>
    </dgm:pt>
    <dgm:pt modelId="{62153AA0-DFA6-4F98-83FB-C264D52752FC}" type="pres">
      <dgm:prSet presAssocID="{3D1E077D-BBD1-4939-854E-8BCF9112DA49}" presName="accent_4" presStyleCnt="0"/>
      <dgm:spPr/>
    </dgm:pt>
    <dgm:pt modelId="{86BE3156-0B82-4C06-9971-D2536680C5B6}" type="pres">
      <dgm:prSet presAssocID="{3D1E077D-BBD1-4939-854E-8BCF9112DA49}" presName="accentRepeatNode" presStyleLbl="solidFgAcc1" presStyleIdx="3" presStyleCnt="7"/>
      <dgm:spPr/>
    </dgm:pt>
    <dgm:pt modelId="{2A145DA2-260B-46B5-8BEB-EC781123CDBA}" type="pres">
      <dgm:prSet presAssocID="{0442365C-F84E-4759-95A5-059C7D1D6183}" presName="text_5" presStyleLbl="node1" presStyleIdx="4" presStyleCnt="7">
        <dgm:presLayoutVars>
          <dgm:bulletEnabled val="1"/>
        </dgm:presLayoutVars>
      </dgm:prSet>
      <dgm:spPr/>
    </dgm:pt>
    <dgm:pt modelId="{9D1E8120-5A64-48C7-A3D3-95451CDDF82B}" type="pres">
      <dgm:prSet presAssocID="{0442365C-F84E-4759-95A5-059C7D1D6183}" presName="accent_5" presStyleCnt="0"/>
      <dgm:spPr/>
    </dgm:pt>
    <dgm:pt modelId="{234A77C8-78D5-4967-8B2C-7ACB711D0D60}" type="pres">
      <dgm:prSet presAssocID="{0442365C-F84E-4759-95A5-059C7D1D6183}" presName="accentRepeatNode" presStyleLbl="solidFgAcc1" presStyleIdx="4" presStyleCnt="7"/>
      <dgm:spPr/>
    </dgm:pt>
    <dgm:pt modelId="{60DD9D27-177C-440E-92FD-626D5681A068}" type="pres">
      <dgm:prSet presAssocID="{51BEA957-4811-4ACE-8A33-6B87467A92BD}" presName="text_6" presStyleLbl="node1" presStyleIdx="5" presStyleCnt="7">
        <dgm:presLayoutVars>
          <dgm:bulletEnabled val="1"/>
        </dgm:presLayoutVars>
      </dgm:prSet>
      <dgm:spPr/>
    </dgm:pt>
    <dgm:pt modelId="{E6D02294-B3F2-4761-A426-ECF7AF27438C}" type="pres">
      <dgm:prSet presAssocID="{51BEA957-4811-4ACE-8A33-6B87467A92BD}" presName="accent_6" presStyleCnt="0"/>
      <dgm:spPr/>
    </dgm:pt>
    <dgm:pt modelId="{3CC55AD7-C501-49B0-B4E3-D76A1D539CD0}" type="pres">
      <dgm:prSet presAssocID="{51BEA957-4811-4ACE-8A33-6B87467A92BD}" presName="accentRepeatNode" presStyleLbl="solidFgAcc1" presStyleIdx="5" presStyleCnt="7"/>
      <dgm:spPr/>
    </dgm:pt>
    <dgm:pt modelId="{DFAF4BD5-1897-4DE3-844B-B75FA9DA31B1}" type="pres">
      <dgm:prSet presAssocID="{ED847252-ECEF-4D4F-95C2-728FB75F4A8B}" presName="text_7" presStyleLbl="node1" presStyleIdx="6" presStyleCnt="7">
        <dgm:presLayoutVars>
          <dgm:bulletEnabled val="1"/>
        </dgm:presLayoutVars>
      </dgm:prSet>
      <dgm:spPr/>
    </dgm:pt>
    <dgm:pt modelId="{8FB1039A-EF8E-47DD-BD9F-7E7AC30F4B14}" type="pres">
      <dgm:prSet presAssocID="{ED847252-ECEF-4D4F-95C2-728FB75F4A8B}" presName="accent_7" presStyleCnt="0"/>
      <dgm:spPr/>
    </dgm:pt>
    <dgm:pt modelId="{EE76E995-AB7B-4A57-BB10-DAAA25CC17F2}" type="pres">
      <dgm:prSet presAssocID="{ED847252-ECEF-4D4F-95C2-728FB75F4A8B}" presName="accentRepeatNode" presStyleLbl="solidFgAcc1" presStyleIdx="6" presStyleCnt="7"/>
      <dgm:spPr/>
    </dgm:pt>
  </dgm:ptLst>
  <dgm:cxnLst>
    <dgm:cxn modelId="{3D870407-7C54-44DB-B062-51C2B5EBB8D6}" type="presOf" srcId="{0442365C-F84E-4759-95A5-059C7D1D6183}" destId="{2A145DA2-260B-46B5-8BEB-EC781123CDBA}" srcOrd="0" destOrd="0" presId="urn:microsoft.com/office/officeart/2008/layout/VerticalCurvedList"/>
    <dgm:cxn modelId="{D108440A-7598-4383-A939-F970A3A44D28}" type="presOf" srcId="{ED847252-ECEF-4D4F-95C2-728FB75F4A8B}" destId="{DFAF4BD5-1897-4DE3-844B-B75FA9DA31B1}" srcOrd="0" destOrd="0" presId="urn:microsoft.com/office/officeart/2008/layout/VerticalCurvedList"/>
    <dgm:cxn modelId="{9992FE17-925B-4077-B084-8BFBDA15A311}" srcId="{5A3CB652-021C-4434-B5D9-77B86B8B9A3A}" destId="{0442365C-F84E-4759-95A5-059C7D1D6183}" srcOrd="4" destOrd="0" parTransId="{0E144F7C-56A1-404D-973B-DB25C9D37E47}" sibTransId="{44F4CDDA-7B2D-4DB7-AED0-5393F1E58340}"/>
    <dgm:cxn modelId="{9546B829-3FBD-435F-A8F5-B828DD302629}" type="presOf" srcId="{3D1E077D-BBD1-4939-854E-8BCF9112DA49}" destId="{222D5334-9D36-44F2-BF1B-E0CE2BE5E2C2}" srcOrd="0" destOrd="0" presId="urn:microsoft.com/office/officeart/2008/layout/VerticalCurvedList"/>
    <dgm:cxn modelId="{376DA731-B70E-432C-BD62-B77F4BB70BDC}" srcId="{5A3CB652-021C-4434-B5D9-77B86B8B9A3A}" destId="{51BEA957-4811-4ACE-8A33-6B87467A92BD}" srcOrd="5" destOrd="0" parTransId="{0420BFBB-502F-4DA1-8C71-49FAD969A109}" sibTransId="{CF62D07F-F686-4DB4-94C1-68349093DA27}"/>
    <dgm:cxn modelId="{4BA69061-8355-429A-AA0D-C75A64C983CA}" srcId="{5A3CB652-021C-4434-B5D9-77B86B8B9A3A}" destId="{05E86701-F981-4EFA-9564-EC478E27ADBD}" srcOrd="2" destOrd="0" parTransId="{56DDA251-7BAC-440C-849D-08E22BDF141A}" sibTransId="{F182761F-FCF2-4209-9B78-3F427ABDDEAB}"/>
    <dgm:cxn modelId="{92F3FB65-1D0C-48BB-ACBF-D386F1A32573}" type="presOf" srcId="{05E86701-F981-4EFA-9564-EC478E27ADBD}" destId="{B03FF075-DE3E-4A26-A1B0-C1FD1564B204}" srcOrd="0" destOrd="0" presId="urn:microsoft.com/office/officeart/2008/layout/VerticalCurvedList"/>
    <dgm:cxn modelId="{E3B7CA48-B921-40FF-A979-92AF5F69E7BD}" type="presOf" srcId="{5A3CB652-021C-4434-B5D9-77B86B8B9A3A}" destId="{40842E1C-77D3-493A-A29A-EE2BB5FBC4C0}" srcOrd="0" destOrd="0" presId="urn:microsoft.com/office/officeart/2008/layout/VerticalCurvedList"/>
    <dgm:cxn modelId="{0A6F6E6A-5286-4C69-87CB-930AC42EB86B}" type="presOf" srcId="{C716BA68-D3C8-46AA-8D47-8127A6D988E2}" destId="{716B72CF-11B8-41F6-8592-2C33CEBE0546}" srcOrd="0" destOrd="0" presId="urn:microsoft.com/office/officeart/2008/layout/VerticalCurvedList"/>
    <dgm:cxn modelId="{668CA08B-BDC0-4D7E-BBB2-07D39BD2C027}" srcId="{5A3CB652-021C-4434-B5D9-77B86B8B9A3A}" destId="{3D1E077D-BBD1-4939-854E-8BCF9112DA49}" srcOrd="3" destOrd="0" parTransId="{3AA1DC6A-1952-48BF-A33F-E4AA70B39B52}" sibTransId="{AFB44AA5-C072-4F88-8178-AB7859F8B99B}"/>
    <dgm:cxn modelId="{2C27D7AB-5147-44C8-AE89-02ED088F5665}" srcId="{5A3CB652-021C-4434-B5D9-77B86B8B9A3A}" destId="{5928524D-4D4F-43F0-8C1A-A501E70C5352}" srcOrd="0" destOrd="0" parTransId="{2CD5BEA9-2F3C-4BCE-AB11-568623199B14}" sibTransId="{C716BA68-D3C8-46AA-8D47-8127A6D988E2}"/>
    <dgm:cxn modelId="{BE264CC6-4360-491A-B00F-167D22FF38C3}" type="presOf" srcId="{5928524D-4D4F-43F0-8C1A-A501E70C5352}" destId="{4E296E4E-C6D1-4635-980F-891B50C8C986}" srcOrd="0" destOrd="0" presId="urn:microsoft.com/office/officeart/2008/layout/VerticalCurvedList"/>
    <dgm:cxn modelId="{C5F56DC7-9F79-41BD-8200-F7C6F925FA6D}" srcId="{5A3CB652-021C-4434-B5D9-77B86B8B9A3A}" destId="{ED847252-ECEF-4D4F-95C2-728FB75F4A8B}" srcOrd="6" destOrd="0" parTransId="{4154CDD8-F95F-4FCE-A6FB-1F32CF7A5868}" sibTransId="{2F128BAF-37C3-4142-BDEE-A35DC9C24A9A}"/>
    <dgm:cxn modelId="{40650FCE-2CFA-4268-B33D-035FC90B124D}" srcId="{5A3CB652-021C-4434-B5D9-77B86B8B9A3A}" destId="{5BC55859-8F18-4A08-9D93-01D3A604CB9D}" srcOrd="1" destOrd="0" parTransId="{4A084B5E-A12B-4DB1-A369-42A6B98190A3}" sibTransId="{89E2D5A8-C30A-4077-B6AA-4E30AD01AEDA}"/>
    <dgm:cxn modelId="{2B0281D2-E56A-4E01-8729-C00C9D9D6902}" type="presOf" srcId="{51BEA957-4811-4ACE-8A33-6B87467A92BD}" destId="{60DD9D27-177C-440E-92FD-626D5681A068}" srcOrd="0" destOrd="0" presId="urn:microsoft.com/office/officeart/2008/layout/VerticalCurvedList"/>
    <dgm:cxn modelId="{C50D46FB-175E-402B-879B-6FB2B5556FBC}" type="presOf" srcId="{5BC55859-8F18-4A08-9D93-01D3A604CB9D}" destId="{D76CC369-A842-4605-98A6-F961CE326C60}" srcOrd="0" destOrd="0" presId="urn:microsoft.com/office/officeart/2008/layout/VerticalCurvedList"/>
    <dgm:cxn modelId="{2117E09C-C27F-432E-A1A6-49E4D4A809B4}" type="presParOf" srcId="{40842E1C-77D3-493A-A29A-EE2BB5FBC4C0}" destId="{49DD8374-DC29-4F9E-AF4B-621D046BD4D5}" srcOrd="0" destOrd="0" presId="urn:microsoft.com/office/officeart/2008/layout/VerticalCurvedList"/>
    <dgm:cxn modelId="{BEB80CFD-E24A-43ED-9EB2-A16027916F84}" type="presParOf" srcId="{49DD8374-DC29-4F9E-AF4B-621D046BD4D5}" destId="{ADCFE761-C33B-443E-8A48-B8537E90A09E}" srcOrd="0" destOrd="0" presId="urn:microsoft.com/office/officeart/2008/layout/VerticalCurvedList"/>
    <dgm:cxn modelId="{0E458032-7FC1-452A-ABB0-5E152013DC7B}" type="presParOf" srcId="{ADCFE761-C33B-443E-8A48-B8537E90A09E}" destId="{5D14B9A6-E086-4C6B-B1F3-556D8A745DC2}" srcOrd="0" destOrd="0" presId="urn:microsoft.com/office/officeart/2008/layout/VerticalCurvedList"/>
    <dgm:cxn modelId="{F80EDE9F-158A-4EA1-89A9-5493308A840C}" type="presParOf" srcId="{ADCFE761-C33B-443E-8A48-B8537E90A09E}" destId="{716B72CF-11B8-41F6-8592-2C33CEBE0546}" srcOrd="1" destOrd="0" presId="urn:microsoft.com/office/officeart/2008/layout/VerticalCurvedList"/>
    <dgm:cxn modelId="{7CCDE3A3-B3D9-4119-89D3-73AC3A851965}" type="presParOf" srcId="{ADCFE761-C33B-443E-8A48-B8537E90A09E}" destId="{70DD47F8-8F0E-4998-9D39-039967FA069E}" srcOrd="2" destOrd="0" presId="urn:microsoft.com/office/officeart/2008/layout/VerticalCurvedList"/>
    <dgm:cxn modelId="{90867C8A-FC09-4AB1-8844-EE031A016F32}" type="presParOf" srcId="{ADCFE761-C33B-443E-8A48-B8537E90A09E}" destId="{E2F5F96F-F6F8-4810-AB1B-EDC5C113EB1E}" srcOrd="3" destOrd="0" presId="urn:microsoft.com/office/officeart/2008/layout/VerticalCurvedList"/>
    <dgm:cxn modelId="{F3102D3C-AFAA-4123-9681-EA2DA0BDF406}" type="presParOf" srcId="{49DD8374-DC29-4F9E-AF4B-621D046BD4D5}" destId="{4E296E4E-C6D1-4635-980F-891B50C8C986}" srcOrd="1" destOrd="0" presId="urn:microsoft.com/office/officeart/2008/layout/VerticalCurvedList"/>
    <dgm:cxn modelId="{4D0BD41C-3CBC-44AB-B775-6BE127A60A42}" type="presParOf" srcId="{49DD8374-DC29-4F9E-AF4B-621D046BD4D5}" destId="{888ECAF0-B434-447B-BD80-4864C6E5A78E}" srcOrd="2" destOrd="0" presId="urn:microsoft.com/office/officeart/2008/layout/VerticalCurvedList"/>
    <dgm:cxn modelId="{2FE3CE13-6D3C-46CE-9218-193FC4F331A6}" type="presParOf" srcId="{888ECAF0-B434-447B-BD80-4864C6E5A78E}" destId="{AC60C1D9-8C93-47A6-92E5-7A8E0AE66974}" srcOrd="0" destOrd="0" presId="urn:microsoft.com/office/officeart/2008/layout/VerticalCurvedList"/>
    <dgm:cxn modelId="{3072A1B2-4C02-4BE7-AD44-0DBF9FA3FC99}" type="presParOf" srcId="{49DD8374-DC29-4F9E-AF4B-621D046BD4D5}" destId="{D76CC369-A842-4605-98A6-F961CE326C60}" srcOrd="3" destOrd="0" presId="urn:microsoft.com/office/officeart/2008/layout/VerticalCurvedList"/>
    <dgm:cxn modelId="{0124C881-594E-43AC-A9C5-AA3E60C0C1BC}" type="presParOf" srcId="{49DD8374-DC29-4F9E-AF4B-621D046BD4D5}" destId="{278C43CD-286D-40E4-B146-9382D4CC0932}" srcOrd="4" destOrd="0" presId="urn:microsoft.com/office/officeart/2008/layout/VerticalCurvedList"/>
    <dgm:cxn modelId="{EB5887C5-062C-40B3-90A6-C038B2310EB0}" type="presParOf" srcId="{278C43CD-286D-40E4-B146-9382D4CC0932}" destId="{C560C5C5-02BF-4439-BA46-940C270E0D16}" srcOrd="0" destOrd="0" presId="urn:microsoft.com/office/officeart/2008/layout/VerticalCurvedList"/>
    <dgm:cxn modelId="{0C199079-74A1-4241-A38F-F4F9E0C91855}" type="presParOf" srcId="{49DD8374-DC29-4F9E-AF4B-621D046BD4D5}" destId="{B03FF075-DE3E-4A26-A1B0-C1FD1564B204}" srcOrd="5" destOrd="0" presId="urn:microsoft.com/office/officeart/2008/layout/VerticalCurvedList"/>
    <dgm:cxn modelId="{DF5C667D-E057-4650-BF83-44DBADC20077}" type="presParOf" srcId="{49DD8374-DC29-4F9E-AF4B-621D046BD4D5}" destId="{0C63F4E9-336A-46A0-B79A-F39888498083}" srcOrd="6" destOrd="0" presId="urn:microsoft.com/office/officeart/2008/layout/VerticalCurvedList"/>
    <dgm:cxn modelId="{EB6318A3-E5D9-4BAF-B7AE-DABB5AC40F38}" type="presParOf" srcId="{0C63F4E9-336A-46A0-B79A-F39888498083}" destId="{6E7DB837-47B4-4E5E-84DA-A603F04B2133}" srcOrd="0" destOrd="0" presId="urn:microsoft.com/office/officeart/2008/layout/VerticalCurvedList"/>
    <dgm:cxn modelId="{7AC48689-23CA-4F94-8E7A-67ACDF7C0BF9}" type="presParOf" srcId="{49DD8374-DC29-4F9E-AF4B-621D046BD4D5}" destId="{222D5334-9D36-44F2-BF1B-E0CE2BE5E2C2}" srcOrd="7" destOrd="0" presId="urn:microsoft.com/office/officeart/2008/layout/VerticalCurvedList"/>
    <dgm:cxn modelId="{D2530D96-B9D7-4293-8892-D35C7326D2AD}" type="presParOf" srcId="{49DD8374-DC29-4F9E-AF4B-621D046BD4D5}" destId="{62153AA0-DFA6-4F98-83FB-C264D52752FC}" srcOrd="8" destOrd="0" presId="urn:microsoft.com/office/officeart/2008/layout/VerticalCurvedList"/>
    <dgm:cxn modelId="{E2F5A28C-5731-4038-B4EC-377DCE4FC495}" type="presParOf" srcId="{62153AA0-DFA6-4F98-83FB-C264D52752FC}" destId="{86BE3156-0B82-4C06-9971-D2536680C5B6}" srcOrd="0" destOrd="0" presId="urn:microsoft.com/office/officeart/2008/layout/VerticalCurvedList"/>
    <dgm:cxn modelId="{6AB52ED0-D1E6-4C2D-B99F-EB298CB8748F}" type="presParOf" srcId="{49DD8374-DC29-4F9E-AF4B-621D046BD4D5}" destId="{2A145DA2-260B-46B5-8BEB-EC781123CDBA}" srcOrd="9" destOrd="0" presId="urn:microsoft.com/office/officeart/2008/layout/VerticalCurvedList"/>
    <dgm:cxn modelId="{FD61690A-510B-430C-A62A-3398EDDCA4E0}" type="presParOf" srcId="{49DD8374-DC29-4F9E-AF4B-621D046BD4D5}" destId="{9D1E8120-5A64-48C7-A3D3-95451CDDF82B}" srcOrd="10" destOrd="0" presId="urn:microsoft.com/office/officeart/2008/layout/VerticalCurvedList"/>
    <dgm:cxn modelId="{863BFC8D-9F39-4EF9-9AEC-98C404926D2A}" type="presParOf" srcId="{9D1E8120-5A64-48C7-A3D3-95451CDDF82B}" destId="{234A77C8-78D5-4967-8B2C-7ACB711D0D60}" srcOrd="0" destOrd="0" presId="urn:microsoft.com/office/officeart/2008/layout/VerticalCurvedList"/>
    <dgm:cxn modelId="{BCBC7A40-CC2C-4E01-9575-8A13C3F29801}" type="presParOf" srcId="{49DD8374-DC29-4F9E-AF4B-621D046BD4D5}" destId="{60DD9D27-177C-440E-92FD-626D5681A068}" srcOrd="11" destOrd="0" presId="urn:microsoft.com/office/officeart/2008/layout/VerticalCurvedList"/>
    <dgm:cxn modelId="{C588390A-18D5-487D-93A0-B8EDFC9D6E26}" type="presParOf" srcId="{49DD8374-DC29-4F9E-AF4B-621D046BD4D5}" destId="{E6D02294-B3F2-4761-A426-ECF7AF27438C}" srcOrd="12" destOrd="0" presId="urn:microsoft.com/office/officeart/2008/layout/VerticalCurvedList"/>
    <dgm:cxn modelId="{E87A786D-C219-4D21-AFFA-2648148C63A5}" type="presParOf" srcId="{E6D02294-B3F2-4761-A426-ECF7AF27438C}" destId="{3CC55AD7-C501-49B0-B4E3-D76A1D539CD0}" srcOrd="0" destOrd="0" presId="urn:microsoft.com/office/officeart/2008/layout/VerticalCurvedList"/>
    <dgm:cxn modelId="{9E9E9C10-B36C-45B5-87CC-04C2698F4868}" type="presParOf" srcId="{49DD8374-DC29-4F9E-AF4B-621D046BD4D5}" destId="{DFAF4BD5-1897-4DE3-844B-B75FA9DA31B1}" srcOrd="13" destOrd="0" presId="urn:microsoft.com/office/officeart/2008/layout/VerticalCurvedList"/>
    <dgm:cxn modelId="{8E0FFA75-1521-47D0-8AE0-FB9D191BC0E7}" type="presParOf" srcId="{49DD8374-DC29-4F9E-AF4B-621D046BD4D5}" destId="{8FB1039A-EF8E-47DD-BD9F-7E7AC30F4B14}" srcOrd="14" destOrd="0" presId="urn:microsoft.com/office/officeart/2008/layout/VerticalCurvedList"/>
    <dgm:cxn modelId="{FCDB2E35-39C3-40C3-BA95-5C9E381B48C3}" type="presParOf" srcId="{8FB1039A-EF8E-47DD-BD9F-7E7AC30F4B14}" destId="{EE76E995-AB7B-4A57-BB10-DAAA25CC17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3CB652-021C-4434-B5D9-77B86B8B9A3A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5928524D-4D4F-43F0-8C1A-A501E70C5352}">
      <dgm:prSet phldrT="[Text]"/>
      <dgm:spPr/>
      <dgm:t>
        <a:bodyPr/>
        <a:lstStyle/>
        <a:p>
          <a:r>
            <a:rPr lang="de-DE"/>
            <a:t>Problemlösekompetenz</a:t>
          </a:r>
        </a:p>
      </dgm:t>
    </dgm:pt>
    <dgm:pt modelId="{2CD5BEA9-2F3C-4BCE-AB11-568623199B14}" type="parTrans" cxnId="{2C27D7AB-5147-44C8-AE89-02ED088F5665}">
      <dgm:prSet/>
      <dgm:spPr/>
      <dgm:t>
        <a:bodyPr/>
        <a:lstStyle/>
        <a:p>
          <a:endParaRPr lang="de-DE"/>
        </a:p>
      </dgm:t>
    </dgm:pt>
    <dgm:pt modelId="{C716BA68-D3C8-46AA-8D47-8127A6D988E2}" type="sibTrans" cxnId="{2C27D7AB-5147-44C8-AE89-02ED088F5665}">
      <dgm:prSet/>
      <dgm:spPr/>
      <dgm:t>
        <a:bodyPr/>
        <a:lstStyle/>
        <a:p>
          <a:endParaRPr lang="de-DE"/>
        </a:p>
      </dgm:t>
    </dgm:pt>
    <dgm:pt modelId="{5BC55859-8F18-4A08-9D93-01D3A604CB9D}">
      <dgm:prSet phldrT="[Text]"/>
      <dgm:spPr/>
      <dgm:t>
        <a:bodyPr/>
        <a:lstStyle/>
        <a:p>
          <a:r>
            <a:rPr lang="de-DE"/>
            <a:t>logisches Denken</a:t>
          </a:r>
        </a:p>
      </dgm:t>
    </dgm:pt>
    <dgm:pt modelId="{4A084B5E-A12B-4DB1-A369-42A6B98190A3}" type="parTrans" cxnId="{40650FCE-2CFA-4268-B33D-035FC90B124D}">
      <dgm:prSet/>
      <dgm:spPr/>
      <dgm:t>
        <a:bodyPr/>
        <a:lstStyle/>
        <a:p>
          <a:endParaRPr lang="de-DE"/>
        </a:p>
      </dgm:t>
    </dgm:pt>
    <dgm:pt modelId="{89E2D5A8-C30A-4077-B6AA-4E30AD01AEDA}" type="sibTrans" cxnId="{40650FCE-2CFA-4268-B33D-035FC90B124D}">
      <dgm:prSet/>
      <dgm:spPr/>
      <dgm:t>
        <a:bodyPr/>
        <a:lstStyle/>
        <a:p>
          <a:endParaRPr lang="de-DE"/>
        </a:p>
      </dgm:t>
    </dgm:pt>
    <dgm:pt modelId="{05E86701-F981-4EFA-9564-EC478E27ADBD}">
      <dgm:prSet phldrT="[Text]"/>
      <dgm:spPr/>
      <dgm:t>
        <a:bodyPr/>
        <a:lstStyle/>
        <a:p>
          <a:r>
            <a:rPr lang="de-DE"/>
            <a:t>räumliches Denken</a:t>
          </a:r>
        </a:p>
      </dgm:t>
    </dgm:pt>
    <dgm:pt modelId="{56DDA251-7BAC-440C-849D-08E22BDF141A}" type="parTrans" cxnId="{4BA69061-8355-429A-AA0D-C75A64C983CA}">
      <dgm:prSet/>
      <dgm:spPr/>
      <dgm:t>
        <a:bodyPr/>
        <a:lstStyle/>
        <a:p>
          <a:endParaRPr lang="de-DE"/>
        </a:p>
      </dgm:t>
    </dgm:pt>
    <dgm:pt modelId="{F182761F-FCF2-4209-9B78-3F427ABDDEAB}" type="sibTrans" cxnId="{4BA69061-8355-429A-AA0D-C75A64C983CA}">
      <dgm:prSet/>
      <dgm:spPr/>
      <dgm:t>
        <a:bodyPr/>
        <a:lstStyle/>
        <a:p>
          <a:endParaRPr lang="de-DE"/>
        </a:p>
      </dgm:t>
    </dgm:pt>
    <dgm:pt modelId="{0442365C-F84E-4759-95A5-059C7D1D6183}">
      <dgm:prSet/>
      <dgm:spPr/>
      <dgm:t>
        <a:bodyPr/>
        <a:lstStyle/>
        <a:p>
          <a:r>
            <a:rPr lang="de-DE"/>
            <a:t>strukturiertes Denken und Arbeiten</a:t>
          </a:r>
        </a:p>
      </dgm:t>
    </dgm:pt>
    <dgm:pt modelId="{0E144F7C-56A1-404D-973B-DB25C9D37E47}" type="parTrans" cxnId="{9992FE17-925B-4077-B084-8BFBDA15A311}">
      <dgm:prSet/>
      <dgm:spPr/>
      <dgm:t>
        <a:bodyPr/>
        <a:lstStyle/>
        <a:p>
          <a:endParaRPr lang="de-DE"/>
        </a:p>
      </dgm:t>
    </dgm:pt>
    <dgm:pt modelId="{44F4CDDA-7B2D-4DB7-AED0-5393F1E58340}" type="sibTrans" cxnId="{9992FE17-925B-4077-B084-8BFBDA15A311}">
      <dgm:prSet/>
      <dgm:spPr/>
      <dgm:t>
        <a:bodyPr/>
        <a:lstStyle/>
        <a:p>
          <a:endParaRPr lang="de-DE"/>
        </a:p>
      </dgm:t>
    </dgm:pt>
    <dgm:pt modelId="{40842E1C-77D3-493A-A29A-EE2BB5FBC4C0}" type="pres">
      <dgm:prSet presAssocID="{5A3CB652-021C-4434-B5D9-77B86B8B9A3A}" presName="Name0" presStyleCnt="0">
        <dgm:presLayoutVars>
          <dgm:chMax val="7"/>
          <dgm:chPref val="7"/>
          <dgm:dir/>
        </dgm:presLayoutVars>
      </dgm:prSet>
      <dgm:spPr/>
    </dgm:pt>
    <dgm:pt modelId="{49DD8374-DC29-4F9E-AF4B-621D046BD4D5}" type="pres">
      <dgm:prSet presAssocID="{5A3CB652-021C-4434-B5D9-77B86B8B9A3A}" presName="Name1" presStyleCnt="0"/>
      <dgm:spPr/>
    </dgm:pt>
    <dgm:pt modelId="{ADCFE761-C33B-443E-8A48-B8537E90A09E}" type="pres">
      <dgm:prSet presAssocID="{5A3CB652-021C-4434-B5D9-77B86B8B9A3A}" presName="cycle" presStyleCnt="0"/>
      <dgm:spPr/>
    </dgm:pt>
    <dgm:pt modelId="{5D14B9A6-E086-4C6B-B1F3-556D8A745DC2}" type="pres">
      <dgm:prSet presAssocID="{5A3CB652-021C-4434-B5D9-77B86B8B9A3A}" presName="srcNode" presStyleLbl="node1" presStyleIdx="0" presStyleCnt="4"/>
      <dgm:spPr/>
    </dgm:pt>
    <dgm:pt modelId="{716B72CF-11B8-41F6-8592-2C33CEBE0546}" type="pres">
      <dgm:prSet presAssocID="{5A3CB652-021C-4434-B5D9-77B86B8B9A3A}" presName="conn" presStyleLbl="parChTrans1D2" presStyleIdx="0" presStyleCnt="1"/>
      <dgm:spPr/>
    </dgm:pt>
    <dgm:pt modelId="{70DD47F8-8F0E-4998-9D39-039967FA069E}" type="pres">
      <dgm:prSet presAssocID="{5A3CB652-021C-4434-B5D9-77B86B8B9A3A}" presName="extraNode" presStyleLbl="node1" presStyleIdx="0" presStyleCnt="4"/>
      <dgm:spPr/>
    </dgm:pt>
    <dgm:pt modelId="{E2F5F96F-F6F8-4810-AB1B-EDC5C113EB1E}" type="pres">
      <dgm:prSet presAssocID="{5A3CB652-021C-4434-B5D9-77B86B8B9A3A}" presName="dstNode" presStyleLbl="node1" presStyleIdx="0" presStyleCnt="4"/>
      <dgm:spPr/>
    </dgm:pt>
    <dgm:pt modelId="{4E296E4E-C6D1-4635-980F-891B50C8C986}" type="pres">
      <dgm:prSet presAssocID="{5928524D-4D4F-43F0-8C1A-A501E70C5352}" presName="text_1" presStyleLbl="node1" presStyleIdx="0" presStyleCnt="4">
        <dgm:presLayoutVars>
          <dgm:bulletEnabled val="1"/>
        </dgm:presLayoutVars>
      </dgm:prSet>
      <dgm:spPr/>
    </dgm:pt>
    <dgm:pt modelId="{888ECAF0-B434-447B-BD80-4864C6E5A78E}" type="pres">
      <dgm:prSet presAssocID="{5928524D-4D4F-43F0-8C1A-A501E70C5352}" presName="accent_1" presStyleCnt="0"/>
      <dgm:spPr/>
    </dgm:pt>
    <dgm:pt modelId="{AC60C1D9-8C93-47A6-92E5-7A8E0AE66974}" type="pres">
      <dgm:prSet presAssocID="{5928524D-4D4F-43F0-8C1A-A501E70C5352}" presName="accentRepeatNode" presStyleLbl="solidFgAcc1" presStyleIdx="0" presStyleCnt="4"/>
      <dgm:spPr/>
    </dgm:pt>
    <dgm:pt modelId="{D76CC369-A842-4605-98A6-F961CE326C60}" type="pres">
      <dgm:prSet presAssocID="{5BC55859-8F18-4A08-9D93-01D3A604CB9D}" presName="text_2" presStyleLbl="node1" presStyleIdx="1" presStyleCnt="4">
        <dgm:presLayoutVars>
          <dgm:bulletEnabled val="1"/>
        </dgm:presLayoutVars>
      </dgm:prSet>
      <dgm:spPr/>
    </dgm:pt>
    <dgm:pt modelId="{278C43CD-286D-40E4-B146-9382D4CC0932}" type="pres">
      <dgm:prSet presAssocID="{5BC55859-8F18-4A08-9D93-01D3A604CB9D}" presName="accent_2" presStyleCnt="0"/>
      <dgm:spPr/>
    </dgm:pt>
    <dgm:pt modelId="{C560C5C5-02BF-4439-BA46-940C270E0D16}" type="pres">
      <dgm:prSet presAssocID="{5BC55859-8F18-4A08-9D93-01D3A604CB9D}" presName="accentRepeatNode" presStyleLbl="solidFgAcc1" presStyleIdx="1" presStyleCnt="4"/>
      <dgm:spPr/>
    </dgm:pt>
    <dgm:pt modelId="{B03FF075-DE3E-4A26-A1B0-C1FD1564B204}" type="pres">
      <dgm:prSet presAssocID="{05E86701-F981-4EFA-9564-EC478E27ADBD}" presName="text_3" presStyleLbl="node1" presStyleIdx="2" presStyleCnt="4">
        <dgm:presLayoutVars>
          <dgm:bulletEnabled val="1"/>
        </dgm:presLayoutVars>
      </dgm:prSet>
      <dgm:spPr/>
    </dgm:pt>
    <dgm:pt modelId="{0C63F4E9-336A-46A0-B79A-F39888498083}" type="pres">
      <dgm:prSet presAssocID="{05E86701-F981-4EFA-9564-EC478E27ADBD}" presName="accent_3" presStyleCnt="0"/>
      <dgm:spPr/>
    </dgm:pt>
    <dgm:pt modelId="{6E7DB837-47B4-4E5E-84DA-A603F04B2133}" type="pres">
      <dgm:prSet presAssocID="{05E86701-F981-4EFA-9564-EC478E27ADBD}" presName="accentRepeatNode" presStyleLbl="solidFgAcc1" presStyleIdx="2" presStyleCnt="4"/>
      <dgm:spPr/>
    </dgm:pt>
    <dgm:pt modelId="{B3D32F22-100E-4F3A-930E-66A56CECC432}" type="pres">
      <dgm:prSet presAssocID="{0442365C-F84E-4759-95A5-059C7D1D6183}" presName="text_4" presStyleLbl="node1" presStyleIdx="3" presStyleCnt="4">
        <dgm:presLayoutVars>
          <dgm:bulletEnabled val="1"/>
        </dgm:presLayoutVars>
      </dgm:prSet>
      <dgm:spPr/>
    </dgm:pt>
    <dgm:pt modelId="{320F5595-F3FA-4646-84EF-03AAD5A852A2}" type="pres">
      <dgm:prSet presAssocID="{0442365C-F84E-4759-95A5-059C7D1D6183}" presName="accent_4" presStyleCnt="0"/>
      <dgm:spPr/>
    </dgm:pt>
    <dgm:pt modelId="{234A77C8-78D5-4967-8B2C-7ACB711D0D60}" type="pres">
      <dgm:prSet presAssocID="{0442365C-F84E-4759-95A5-059C7D1D6183}" presName="accentRepeatNode" presStyleLbl="solidFgAcc1" presStyleIdx="3" presStyleCnt="4"/>
      <dgm:spPr/>
    </dgm:pt>
  </dgm:ptLst>
  <dgm:cxnLst>
    <dgm:cxn modelId="{D14BD111-8539-405A-A5D9-2DF5971D1145}" type="presOf" srcId="{5928524D-4D4F-43F0-8C1A-A501E70C5352}" destId="{4E296E4E-C6D1-4635-980F-891B50C8C986}" srcOrd="0" destOrd="0" presId="urn:microsoft.com/office/officeart/2008/layout/VerticalCurvedList"/>
    <dgm:cxn modelId="{9992FE17-925B-4077-B084-8BFBDA15A311}" srcId="{5A3CB652-021C-4434-B5D9-77B86B8B9A3A}" destId="{0442365C-F84E-4759-95A5-059C7D1D6183}" srcOrd="3" destOrd="0" parTransId="{0E144F7C-56A1-404D-973B-DB25C9D37E47}" sibTransId="{44F4CDDA-7B2D-4DB7-AED0-5393F1E58340}"/>
    <dgm:cxn modelId="{4BA69061-8355-429A-AA0D-C75A64C983CA}" srcId="{5A3CB652-021C-4434-B5D9-77B86B8B9A3A}" destId="{05E86701-F981-4EFA-9564-EC478E27ADBD}" srcOrd="2" destOrd="0" parTransId="{56DDA251-7BAC-440C-849D-08E22BDF141A}" sibTransId="{F182761F-FCF2-4209-9B78-3F427ABDDEAB}"/>
    <dgm:cxn modelId="{E3B7CA48-B921-40FF-A979-92AF5F69E7BD}" type="presOf" srcId="{5A3CB652-021C-4434-B5D9-77B86B8B9A3A}" destId="{40842E1C-77D3-493A-A29A-EE2BB5FBC4C0}" srcOrd="0" destOrd="0" presId="urn:microsoft.com/office/officeart/2008/layout/VerticalCurvedList"/>
    <dgm:cxn modelId="{CC479A7F-2D06-4E72-A5DD-D8F4CC514951}" type="presOf" srcId="{5BC55859-8F18-4A08-9D93-01D3A604CB9D}" destId="{D76CC369-A842-4605-98A6-F961CE326C60}" srcOrd="0" destOrd="0" presId="urn:microsoft.com/office/officeart/2008/layout/VerticalCurvedList"/>
    <dgm:cxn modelId="{2C27D7AB-5147-44C8-AE89-02ED088F5665}" srcId="{5A3CB652-021C-4434-B5D9-77B86B8B9A3A}" destId="{5928524D-4D4F-43F0-8C1A-A501E70C5352}" srcOrd="0" destOrd="0" parTransId="{2CD5BEA9-2F3C-4BCE-AB11-568623199B14}" sibTransId="{C716BA68-D3C8-46AA-8D47-8127A6D988E2}"/>
    <dgm:cxn modelId="{40650FCE-2CFA-4268-B33D-035FC90B124D}" srcId="{5A3CB652-021C-4434-B5D9-77B86B8B9A3A}" destId="{5BC55859-8F18-4A08-9D93-01D3A604CB9D}" srcOrd="1" destOrd="0" parTransId="{4A084B5E-A12B-4DB1-A369-42A6B98190A3}" sibTransId="{89E2D5A8-C30A-4077-B6AA-4E30AD01AEDA}"/>
    <dgm:cxn modelId="{D76011CE-9D6E-424D-9DE7-24246CA40612}" type="presOf" srcId="{C716BA68-D3C8-46AA-8D47-8127A6D988E2}" destId="{716B72CF-11B8-41F6-8592-2C33CEBE0546}" srcOrd="0" destOrd="0" presId="urn:microsoft.com/office/officeart/2008/layout/VerticalCurvedList"/>
    <dgm:cxn modelId="{7D3CDDF2-882C-4682-BCA8-AF203921B198}" type="presOf" srcId="{0442365C-F84E-4759-95A5-059C7D1D6183}" destId="{B3D32F22-100E-4F3A-930E-66A56CECC432}" srcOrd="0" destOrd="0" presId="urn:microsoft.com/office/officeart/2008/layout/VerticalCurvedList"/>
    <dgm:cxn modelId="{4DDDFCFC-31EC-4FE6-8052-7278C0A19208}" type="presOf" srcId="{05E86701-F981-4EFA-9564-EC478E27ADBD}" destId="{B03FF075-DE3E-4A26-A1B0-C1FD1564B204}" srcOrd="0" destOrd="0" presId="urn:microsoft.com/office/officeart/2008/layout/VerticalCurvedList"/>
    <dgm:cxn modelId="{F9941C88-F228-4B53-8554-252995DDEC4C}" type="presParOf" srcId="{40842E1C-77D3-493A-A29A-EE2BB5FBC4C0}" destId="{49DD8374-DC29-4F9E-AF4B-621D046BD4D5}" srcOrd="0" destOrd="0" presId="urn:microsoft.com/office/officeart/2008/layout/VerticalCurvedList"/>
    <dgm:cxn modelId="{237190CA-DAB1-499B-8109-7790A7E7BAD6}" type="presParOf" srcId="{49DD8374-DC29-4F9E-AF4B-621D046BD4D5}" destId="{ADCFE761-C33B-443E-8A48-B8537E90A09E}" srcOrd="0" destOrd="0" presId="urn:microsoft.com/office/officeart/2008/layout/VerticalCurvedList"/>
    <dgm:cxn modelId="{0951695C-41EF-419B-A3D2-F9E65C2493B0}" type="presParOf" srcId="{ADCFE761-C33B-443E-8A48-B8537E90A09E}" destId="{5D14B9A6-E086-4C6B-B1F3-556D8A745DC2}" srcOrd="0" destOrd="0" presId="urn:microsoft.com/office/officeart/2008/layout/VerticalCurvedList"/>
    <dgm:cxn modelId="{0F521CE3-D140-4943-8236-C15CFE4C7637}" type="presParOf" srcId="{ADCFE761-C33B-443E-8A48-B8537E90A09E}" destId="{716B72CF-11B8-41F6-8592-2C33CEBE0546}" srcOrd="1" destOrd="0" presId="urn:microsoft.com/office/officeart/2008/layout/VerticalCurvedList"/>
    <dgm:cxn modelId="{F141FA9E-3EA5-4D10-8071-679A6DF0E6BB}" type="presParOf" srcId="{ADCFE761-C33B-443E-8A48-B8537E90A09E}" destId="{70DD47F8-8F0E-4998-9D39-039967FA069E}" srcOrd="2" destOrd="0" presId="urn:microsoft.com/office/officeart/2008/layout/VerticalCurvedList"/>
    <dgm:cxn modelId="{F6C016E7-96F5-49E5-B577-116EEB2B4A58}" type="presParOf" srcId="{ADCFE761-C33B-443E-8A48-B8537E90A09E}" destId="{E2F5F96F-F6F8-4810-AB1B-EDC5C113EB1E}" srcOrd="3" destOrd="0" presId="urn:microsoft.com/office/officeart/2008/layout/VerticalCurvedList"/>
    <dgm:cxn modelId="{5DAC4987-79D1-402D-BB6C-36C0774CD915}" type="presParOf" srcId="{49DD8374-DC29-4F9E-AF4B-621D046BD4D5}" destId="{4E296E4E-C6D1-4635-980F-891B50C8C986}" srcOrd="1" destOrd="0" presId="urn:microsoft.com/office/officeart/2008/layout/VerticalCurvedList"/>
    <dgm:cxn modelId="{E06B4A30-F67E-40E5-8790-0060BFBACA6C}" type="presParOf" srcId="{49DD8374-DC29-4F9E-AF4B-621D046BD4D5}" destId="{888ECAF0-B434-447B-BD80-4864C6E5A78E}" srcOrd="2" destOrd="0" presId="urn:microsoft.com/office/officeart/2008/layout/VerticalCurvedList"/>
    <dgm:cxn modelId="{8AF2FEAC-A81A-4D69-AD65-054E41C5472B}" type="presParOf" srcId="{888ECAF0-B434-447B-BD80-4864C6E5A78E}" destId="{AC60C1D9-8C93-47A6-92E5-7A8E0AE66974}" srcOrd="0" destOrd="0" presId="urn:microsoft.com/office/officeart/2008/layout/VerticalCurvedList"/>
    <dgm:cxn modelId="{1C236DD8-D0FF-4898-ACDC-161CFC31BEC5}" type="presParOf" srcId="{49DD8374-DC29-4F9E-AF4B-621D046BD4D5}" destId="{D76CC369-A842-4605-98A6-F961CE326C60}" srcOrd="3" destOrd="0" presId="urn:microsoft.com/office/officeart/2008/layout/VerticalCurvedList"/>
    <dgm:cxn modelId="{DE4F44CB-01EC-4AD2-9997-A07CB9A094AF}" type="presParOf" srcId="{49DD8374-DC29-4F9E-AF4B-621D046BD4D5}" destId="{278C43CD-286D-40E4-B146-9382D4CC0932}" srcOrd="4" destOrd="0" presId="urn:microsoft.com/office/officeart/2008/layout/VerticalCurvedList"/>
    <dgm:cxn modelId="{DA5159DE-44C0-4875-B922-83C9448FB7EB}" type="presParOf" srcId="{278C43CD-286D-40E4-B146-9382D4CC0932}" destId="{C560C5C5-02BF-4439-BA46-940C270E0D16}" srcOrd="0" destOrd="0" presId="urn:microsoft.com/office/officeart/2008/layout/VerticalCurvedList"/>
    <dgm:cxn modelId="{238B8F09-F9B7-4E08-A35A-627BF13520F2}" type="presParOf" srcId="{49DD8374-DC29-4F9E-AF4B-621D046BD4D5}" destId="{B03FF075-DE3E-4A26-A1B0-C1FD1564B204}" srcOrd="5" destOrd="0" presId="urn:microsoft.com/office/officeart/2008/layout/VerticalCurvedList"/>
    <dgm:cxn modelId="{687AECDC-0D60-470D-8CD2-B1CC76DF3421}" type="presParOf" srcId="{49DD8374-DC29-4F9E-AF4B-621D046BD4D5}" destId="{0C63F4E9-336A-46A0-B79A-F39888498083}" srcOrd="6" destOrd="0" presId="urn:microsoft.com/office/officeart/2008/layout/VerticalCurvedList"/>
    <dgm:cxn modelId="{22BA8AF9-BDD3-4E37-B3F3-C68118F53079}" type="presParOf" srcId="{0C63F4E9-336A-46A0-B79A-F39888498083}" destId="{6E7DB837-47B4-4E5E-84DA-A603F04B2133}" srcOrd="0" destOrd="0" presId="urn:microsoft.com/office/officeart/2008/layout/VerticalCurvedList"/>
    <dgm:cxn modelId="{1118D185-FC85-4373-914C-FB75AFDD8899}" type="presParOf" srcId="{49DD8374-DC29-4F9E-AF4B-621D046BD4D5}" destId="{B3D32F22-100E-4F3A-930E-66A56CECC432}" srcOrd="7" destOrd="0" presId="urn:microsoft.com/office/officeart/2008/layout/VerticalCurvedList"/>
    <dgm:cxn modelId="{C40CF035-7164-471B-84A0-4301AA7B94EA}" type="presParOf" srcId="{49DD8374-DC29-4F9E-AF4B-621D046BD4D5}" destId="{320F5595-F3FA-4646-84EF-03AAD5A852A2}" srcOrd="8" destOrd="0" presId="urn:microsoft.com/office/officeart/2008/layout/VerticalCurvedList"/>
    <dgm:cxn modelId="{6A5D528E-9BD8-444E-A96E-EA7ED836D992}" type="presParOf" srcId="{320F5595-F3FA-4646-84EF-03AAD5A852A2}" destId="{234A77C8-78D5-4967-8B2C-7ACB711D0D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83032-2723-4C25-A19E-0B4B6848359C}">
      <dsp:nvSpPr>
        <dsp:cNvPr id="0" name=""/>
        <dsp:cNvSpPr/>
      </dsp:nvSpPr>
      <dsp:spPr>
        <a:xfrm>
          <a:off x="3920222" y="2520283"/>
          <a:ext cx="3089143" cy="3089143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latin typeface="Calibri"/>
            </a:rPr>
            <a:t>Energiegewinnung</a:t>
          </a:r>
          <a:r>
            <a:rPr lang="de-DE" sz="1400" kern="1200"/>
            <a:t> als</a:t>
          </a:r>
          <a:r>
            <a:rPr lang="de-DE" sz="1400" kern="1200">
              <a:latin typeface="Calibri"/>
            </a:rPr>
            <a:t> </a:t>
          </a:r>
          <a:r>
            <a:rPr lang="de-DE" sz="1400" kern="1200"/>
            <a:t>Kernherausforderung der heutigen Zeit</a:t>
          </a:r>
        </a:p>
      </dsp:txBody>
      <dsp:txXfrm>
        <a:off x="4541277" y="3243900"/>
        <a:ext cx="1847033" cy="1587883"/>
      </dsp:txXfrm>
    </dsp:sp>
    <dsp:sp modelId="{1F34F4BF-E027-435F-88E7-C44C112BC575}">
      <dsp:nvSpPr>
        <dsp:cNvPr id="0" name=""/>
        <dsp:cNvSpPr/>
      </dsp:nvSpPr>
      <dsp:spPr>
        <a:xfrm>
          <a:off x="2160233" y="1800195"/>
          <a:ext cx="2246649" cy="2246649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Roboter und</a:t>
          </a:r>
          <a:r>
            <a:rPr lang="de-DE" sz="1400" kern="1200">
              <a:latin typeface="Calibri"/>
            </a:rPr>
            <a:t> Smart Devices</a:t>
          </a:r>
          <a:r>
            <a:rPr lang="de-DE" sz="1400" kern="1200"/>
            <a:t> </a:t>
          </a:r>
          <a:r>
            <a:rPr lang="de-DE" sz="1400" kern="1200">
              <a:latin typeface="Calibri"/>
            </a:rPr>
            <a:t>unterstützen</a:t>
          </a:r>
          <a:r>
            <a:rPr lang="de-DE" sz="1400" kern="1200"/>
            <a:t> </a:t>
          </a:r>
          <a:r>
            <a:rPr lang="de-DE" sz="1400" kern="1200">
              <a:latin typeface="Calibri"/>
            </a:rPr>
            <a:t>den Menschen</a:t>
          </a:r>
          <a:endParaRPr lang="de-DE" sz="1400" kern="1200"/>
        </a:p>
      </dsp:txBody>
      <dsp:txXfrm>
        <a:off x="2725834" y="2369214"/>
        <a:ext cx="1115447" cy="1108611"/>
      </dsp:txXfrm>
    </dsp:sp>
    <dsp:sp modelId="{38235F8F-B9BC-4B02-BDB7-50845BAC6BE6}">
      <dsp:nvSpPr>
        <dsp:cNvPr id="0" name=""/>
        <dsp:cNvSpPr/>
      </dsp:nvSpPr>
      <dsp:spPr>
        <a:xfrm rot="20700000">
          <a:off x="3415706" y="247360"/>
          <a:ext cx="2201258" cy="2201258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KI ist überall</a:t>
          </a:r>
        </a:p>
      </dsp:txBody>
      <dsp:txXfrm rot="-20700000">
        <a:off x="3898506" y="730161"/>
        <a:ext cx="1235657" cy="1235657"/>
      </dsp:txXfrm>
    </dsp:sp>
    <dsp:sp modelId="{B35AECB2-81B4-42EB-A555-F59991DEBC54}">
      <dsp:nvSpPr>
        <dsp:cNvPr id="0" name=""/>
        <dsp:cNvSpPr/>
      </dsp:nvSpPr>
      <dsp:spPr>
        <a:xfrm>
          <a:off x="3744408" y="2180572"/>
          <a:ext cx="3954103" cy="3954103"/>
        </a:xfrm>
        <a:prstGeom prst="circularArrow">
          <a:avLst>
            <a:gd name="adj1" fmla="val 4687"/>
            <a:gd name="adj2" fmla="val 299029"/>
            <a:gd name="adj3" fmla="val 2542172"/>
            <a:gd name="adj4" fmla="val 15806349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7CEE5C-C737-449C-A651-404CE9AB89C2}">
      <dsp:nvSpPr>
        <dsp:cNvPr id="0" name=""/>
        <dsp:cNvSpPr/>
      </dsp:nvSpPr>
      <dsp:spPr>
        <a:xfrm>
          <a:off x="1772443" y="1294117"/>
          <a:ext cx="2872903" cy="28729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E3FB75-A0D5-474F-8A6F-5FB513464EC7}">
      <dsp:nvSpPr>
        <dsp:cNvPr id="0" name=""/>
        <dsp:cNvSpPr/>
      </dsp:nvSpPr>
      <dsp:spPr>
        <a:xfrm>
          <a:off x="2919500" y="-240901"/>
          <a:ext cx="3097568" cy="30975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B72CF-11B8-41F6-8592-2C33CEBE0546}">
      <dsp:nvSpPr>
        <dsp:cNvPr id="0" name=""/>
        <dsp:cNvSpPr/>
      </dsp:nvSpPr>
      <dsp:spPr>
        <a:xfrm>
          <a:off x="-5114931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96E4E-C6D1-4635-980F-891B50C8C986}">
      <dsp:nvSpPr>
        <dsp:cNvPr id="0" name=""/>
        <dsp:cNvSpPr/>
      </dsp:nvSpPr>
      <dsp:spPr>
        <a:xfrm>
          <a:off x="317496" y="205750"/>
          <a:ext cx="7851682" cy="4113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>
              <a:latin typeface="Calibri"/>
            </a:rPr>
            <a:t>Praktischer Schwerpunkt</a:t>
          </a:r>
          <a:endParaRPr lang="de-DE" sz="2100" kern="1200"/>
        </a:p>
      </dsp:txBody>
      <dsp:txXfrm>
        <a:off x="317496" y="205750"/>
        <a:ext cx="7851682" cy="411319"/>
      </dsp:txXfrm>
    </dsp:sp>
    <dsp:sp modelId="{AC60C1D9-8C93-47A6-92E5-7A8E0AE66974}">
      <dsp:nvSpPr>
        <dsp:cNvPr id="0" name=""/>
        <dsp:cNvSpPr/>
      </dsp:nvSpPr>
      <dsp:spPr>
        <a:xfrm>
          <a:off x="60421" y="154335"/>
          <a:ext cx="514149" cy="51414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6CC369-A842-4605-98A6-F961CE326C60}">
      <dsp:nvSpPr>
        <dsp:cNvPr id="0" name=""/>
        <dsp:cNvSpPr/>
      </dsp:nvSpPr>
      <dsp:spPr>
        <a:xfrm>
          <a:off x="689983" y="823091"/>
          <a:ext cx="7479195" cy="4113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>
              <a:latin typeface="Calibri"/>
            </a:rPr>
            <a:t>Werkzeugumgang</a:t>
          </a:r>
          <a:endParaRPr lang="de-DE" sz="2100" kern="1200"/>
        </a:p>
      </dsp:txBody>
      <dsp:txXfrm>
        <a:off x="689983" y="823091"/>
        <a:ext cx="7479195" cy="411319"/>
      </dsp:txXfrm>
    </dsp:sp>
    <dsp:sp modelId="{C560C5C5-02BF-4439-BA46-940C270E0D16}">
      <dsp:nvSpPr>
        <dsp:cNvPr id="0" name=""/>
        <dsp:cNvSpPr/>
      </dsp:nvSpPr>
      <dsp:spPr>
        <a:xfrm>
          <a:off x="432908" y="771676"/>
          <a:ext cx="514149" cy="51414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3FF075-DE3E-4A26-A1B0-C1FD1564B204}">
      <dsp:nvSpPr>
        <dsp:cNvPr id="0" name=""/>
        <dsp:cNvSpPr/>
      </dsp:nvSpPr>
      <dsp:spPr>
        <a:xfrm>
          <a:off x="894103" y="1439980"/>
          <a:ext cx="7275074" cy="4113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>
              <a:latin typeface="Calibri"/>
            </a:rPr>
            <a:t>Computerarbeit</a:t>
          </a:r>
          <a:endParaRPr lang="de-DE" sz="2100" kern="1200"/>
        </a:p>
      </dsp:txBody>
      <dsp:txXfrm>
        <a:off x="894103" y="1439980"/>
        <a:ext cx="7275074" cy="411319"/>
      </dsp:txXfrm>
    </dsp:sp>
    <dsp:sp modelId="{6E7DB837-47B4-4E5E-84DA-A603F04B2133}">
      <dsp:nvSpPr>
        <dsp:cNvPr id="0" name=""/>
        <dsp:cNvSpPr/>
      </dsp:nvSpPr>
      <dsp:spPr>
        <a:xfrm>
          <a:off x="637029" y="1388565"/>
          <a:ext cx="514149" cy="51414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2D5334-9D36-44F2-BF1B-E0CE2BE5E2C2}">
      <dsp:nvSpPr>
        <dsp:cNvPr id="0" name=""/>
        <dsp:cNvSpPr/>
      </dsp:nvSpPr>
      <dsp:spPr>
        <a:xfrm>
          <a:off x="959277" y="2057321"/>
          <a:ext cx="7209900" cy="4113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>
              <a:latin typeface="Calibri"/>
            </a:rPr>
            <a:t>Algorithmen entwerfen</a:t>
          </a:r>
        </a:p>
      </dsp:txBody>
      <dsp:txXfrm>
        <a:off x="959277" y="2057321"/>
        <a:ext cx="7209900" cy="411319"/>
      </dsp:txXfrm>
    </dsp:sp>
    <dsp:sp modelId="{86BE3156-0B82-4C06-9971-D2536680C5B6}">
      <dsp:nvSpPr>
        <dsp:cNvPr id="0" name=""/>
        <dsp:cNvSpPr/>
      </dsp:nvSpPr>
      <dsp:spPr>
        <a:xfrm>
          <a:off x="702203" y="2005906"/>
          <a:ext cx="514149" cy="51414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145DA2-260B-46B5-8BEB-EC781123CDBA}">
      <dsp:nvSpPr>
        <dsp:cNvPr id="0" name=""/>
        <dsp:cNvSpPr/>
      </dsp:nvSpPr>
      <dsp:spPr>
        <a:xfrm>
          <a:off x="894103" y="2674663"/>
          <a:ext cx="7275074" cy="4113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>
              <a:latin typeface="Calibri"/>
            </a:rPr>
            <a:t>"Modellbau" / Kreativität</a:t>
          </a:r>
          <a:endParaRPr lang="de-DE" sz="2100" kern="1200"/>
        </a:p>
      </dsp:txBody>
      <dsp:txXfrm>
        <a:off x="894103" y="2674663"/>
        <a:ext cx="7275074" cy="411319"/>
      </dsp:txXfrm>
    </dsp:sp>
    <dsp:sp modelId="{234A77C8-78D5-4967-8B2C-7ACB711D0D60}">
      <dsp:nvSpPr>
        <dsp:cNvPr id="0" name=""/>
        <dsp:cNvSpPr/>
      </dsp:nvSpPr>
      <dsp:spPr>
        <a:xfrm>
          <a:off x="637029" y="2623248"/>
          <a:ext cx="514149" cy="51414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DD9D27-177C-440E-92FD-626D5681A068}">
      <dsp:nvSpPr>
        <dsp:cNvPr id="0" name=""/>
        <dsp:cNvSpPr/>
      </dsp:nvSpPr>
      <dsp:spPr>
        <a:xfrm>
          <a:off x="689983" y="3291551"/>
          <a:ext cx="7479195" cy="4113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>
              <a:latin typeface="Calibri"/>
            </a:rPr>
            <a:t>Projektorientiert</a:t>
          </a:r>
        </a:p>
      </dsp:txBody>
      <dsp:txXfrm>
        <a:off x="689983" y="3291551"/>
        <a:ext cx="7479195" cy="411319"/>
      </dsp:txXfrm>
    </dsp:sp>
    <dsp:sp modelId="{3CC55AD7-C501-49B0-B4E3-D76A1D539CD0}">
      <dsp:nvSpPr>
        <dsp:cNvPr id="0" name=""/>
        <dsp:cNvSpPr/>
      </dsp:nvSpPr>
      <dsp:spPr>
        <a:xfrm>
          <a:off x="432908" y="3240136"/>
          <a:ext cx="514149" cy="51414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AF4BD5-1897-4DE3-844B-B75FA9DA31B1}">
      <dsp:nvSpPr>
        <dsp:cNvPr id="0" name=""/>
        <dsp:cNvSpPr/>
      </dsp:nvSpPr>
      <dsp:spPr>
        <a:xfrm>
          <a:off x="317496" y="3908893"/>
          <a:ext cx="7851682" cy="4113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>
              <a:latin typeface="Calibri"/>
            </a:rPr>
            <a:t>Realitätsbezogen</a:t>
          </a:r>
        </a:p>
      </dsp:txBody>
      <dsp:txXfrm>
        <a:off x="317496" y="3908893"/>
        <a:ext cx="7851682" cy="411319"/>
      </dsp:txXfrm>
    </dsp:sp>
    <dsp:sp modelId="{EE76E995-AB7B-4A57-BB10-DAAA25CC17F2}">
      <dsp:nvSpPr>
        <dsp:cNvPr id="0" name=""/>
        <dsp:cNvSpPr/>
      </dsp:nvSpPr>
      <dsp:spPr>
        <a:xfrm>
          <a:off x="60421" y="3857478"/>
          <a:ext cx="514149" cy="51414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B72CF-11B8-41F6-8592-2C33CEBE0546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96E4E-C6D1-4635-980F-891B50C8C986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/>
            <a:t>Problemlösekompetenz</a:t>
          </a:r>
        </a:p>
      </dsp:txBody>
      <dsp:txXfrm>
        <a:off x="511409" y="347956"/>
        <a:ext cx="7655707" cy="696274"/>
      </dsp:txXfrm>
    </dsp:sp>
    <dsp:sp modelId="{AC60C1D9-8C93-47A6-92E5-7A8E0AE66974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6CC369-A842-4605-98A6-F961CE326C60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/>
            <a:t>logisches Denken</a:t>
          </a:r>
        </a:p>
      </dsp:txBody>
      <dsp:txXfrm>
        <a:off x="910599" y="1392548"/>
        <a:ext cx="7256517" cy="696274"/>
      </dsp:txXfrm>
    </dsp:sp>
    <dsp:sp modelId="{C560C5C5-02BF-4439-BA46-940C270E0D16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3FF075-DE3E-4A26-A1B0-C1FD1564B204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/>
            <a:t>räumliches Denken</a:t>
          </a:r>
        </a:p>
      </dsp:txBody>
      <dsp:txXfrm>
        <a:off x="910599" y="2437140"/>
        <a:ext cx="7256517" cy="696274"/>
      </dsp:txXfrm>
    </dsp:sp>
    <dsp:sp modelId="{6E7DB837-47B4-4E5E-84DA-A603F04B2133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D32F22-100E-4F3A-930E-66A56CECC432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/>
            <a:t>strukturiertes Denken und Arbeiten</a:t>
          </a:r>
        </a:p>
      </dsp:txBody>
      <dsp:txXfrm>
        <a:off x="511409" y="3481732"/>
        <a:ext cx="7655707" cy="696274"/>
      </dsp:txXfrm>
    </dsp:sp>
    <dsp:sp modelId="{234A77C8-78D5-4967-8B2C-7ACB711D0D60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382F6-452E-4BA8-848F-0DF271332303}" type="datetimeFigureOut">
              <a:rPr lang="de-DE" smtClean="0"/>
              <a:t>05.05.2024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8CDAA-6733-4A24-8E92-4A081E56F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19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8CDAA-6733-4A24-8E92-4A081E56F79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93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/>
              <a:t>Wie gehe ich sicher mit </a:t>
            </a:r>
            <a:r>
              <a:rPr lang="de-DE" err="1"/>
              <a:t>Social</a:t>
            </a:r>
            <a:r>
              <a:rPr lang="de-DE"/>
              <a:t> Media um?</a:t>
            </a:r>
          </a:p>
          <a:p>
            <a:pPr marL="171450" indent="-171450">
              <a:buFontTx/>
              <a:buChar char="-"/>
            </a:pPr>
            <a:r>
              <a:rPr lang="de-DE"/>
              <a:t>Wie gehe ich mit Cybermobbing um? </a:t>
            </a:r>
          </a:p>
          <a:p>
            <a:pPr marL="171450" indent="-171450">
              <a:buFontTx/>
              <a:buChar char="-"/>
            </a:pPr>
            <a:r>
              <a:rPr lang="de-DE"/>
              <a:t>An wen wende ich mich, wenn doch einmal etwas schief geht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8CDAA-6733-4A24-8E92-4A081E56F79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21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/>
              <a:t>Wie gehe ich sicher mit </a:t>
            </a:r>
            <a:r>
              <a:rPr lang="de-DE" err="1"/>
              <a:t>Social</a:t>
            </a:r>
            <a:r>
              <a:rPr lang="de-DE"/>
              <a:t> Media um?</a:t>
            </a:r>
          </a:p>
          <a:p>
            <a:pPr marL="171450" indent="-171450">
              <a:buFontTx/>
              <a:buChar char="-"/>
            </a:pPr>
            <a:r>
              <a:rPr lang="de-DE"/>
              <a:t>Wie gehe ich mit Cybermobbing um? </a:t>
            </a:r>
          </a:p>
          <a:p>
            <a:pPr marL="171450" indent="-171450">
              <a:buFontTx/>
              <a:buChar char="-"/>
            </a:pPr>
            <a:r>
              <a:rPr lang="de-DE"/>
              <a:t>An wen wende ich mich, wenn doch einmal etwas schief geht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8CDAA-6733-4A24-8E92-4A081E56F79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03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8CDAA-6733-4A24-8E92-4A081E56F79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09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err="1"/>
              <a:t>Uselessbox</a:t>
            </a:r>
            <a:endParaRPr lang="de-DE"/>
          </a:p>
          <a:p>
            <a:pPr marL="171450" indent="-171450">
              <a:buFontTx/>
              <a:buChar char="-"/>
            </a:pPr>
            <a:r>
              <a:rPr lang="de-DE"/>
              <a:t>Lego </a:t>
            </a:r>
            <a:r>
              <a:rPr lang="de-DE" err="1"/>
              <a:t>education</a:t>
            </a:r>
            <a:r>
              <a:rPr lang="de-DE"/>
              <a:t> </a:t>
            </a:r>
            <a:r>
              <a:rPr lang="de-DE" err="1"/>
              <a:t>spike</a:t>
            </a:r>
            <a:r>
              <a:rPr lang="de-DE"/>
              <a:t> prime</a:t>
            </a:r>
          </a:p>
          <a:p>
            <a:pPr marL="171450" indent="-171450">
              <a:buFontTx/>
              <a:buChar char="-"/>
            </a:pPr>
            <a:r>
              <a:rPr lang="de-DE"/>
              <a:t>In Kooperation mit der FS Sport – stimmt für uns ab!</a:t>
            </a:r>
          </a:p>
          <a:p>
            <a:pPr marL="171450" indent="-171450">
              <a:buFontTx/>
              <a:buChar char="-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8CDAA-6733-4A24-8E92-4A081E56F79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53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BA5F-E8D6-4E1B-B47B-A2451AD77708}" type="datetimeFigureOut">
              <a:rPr lang="de-DE" smtClean="0"/>
              <a:t>05.05.2024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33F8-B747-44E9-8760-8D4109F04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BA5F-E8D6-4E1B-B47B-A2451AD77708}" type="datetimeFigureOut">
              <a:rPr lang="de-DE" smtClean="0"/>
              <a:t>05.05.2024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33F8-B747-44E9-8760-8D4109F04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0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BA5F-E8D6-4E1B-B47B-A2451AD77708}" type="datetimeFigureOut">
              <a:rPr lang="de-DE" smtClean="0"/>
              <a:t>05.05.2024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33F8-B747-44E9-8760-8D4109F04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9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BA5F-E8D6-4E1B-B47B-A2451AD77708}" type="datetimeFigureOut">
              <a:rPr lang="de-DE" smtClean="0"/>
              <a:t>05.05.2024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33F8-B747-44E9-8760-8D4109F04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2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BA5F-E8D6-4E1B-B47B-A2451AD77708}" type="datetimeFigureOut">
              <a:rPr lang="de-DE" smtClean="0"/>
              <a:t>05.05.2024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33F8-B747-44E9-8760-8D4109F04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42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BA5F-E8D6-4E1B-B47B-A2451AD77708}" type="datetimeFigureOut">
              <a:rPr lang="de-DE" smtClean="0"/>
              <a:t>05.05.2024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33F8-B747-44E9-8760-8D4109F04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02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BA5F-E8D6-4E1B-B47B-A2451AD77708}" type="datetimeFigureOut">
              <a:rPr lang="de-DE" smtClean="0"/>
              <a:t>05.05.2024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33F8-B747-44E9-8760-8D4109F04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45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BA5F-E8D6-4E1B-B47B-A2451AD77708}" type="datetimeFigureOut">
              <a:rPr lang="de-DE" smtClean="0"/>
              <a:t>05.05.2024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33F8-B747-44E9-8760-8D4109F04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78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BA5F-E8D6-4E1B-B47B-A2451AD77708}" type="datetimeFigureOut">
              <a:rPr lang="de-DE" smtClean="0"/>
              <a:t>05.05.2024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33F8-B747-44E9-8760-8D4109F04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15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BA5F-E8D6-4E1B-B47B-A2451AD77708}" type="datetimeFigureOut">
              <a:rPr lang="de-DE" smtClean="0"/>
              <a:t>05.05.2024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33F8-B747-44E9-8760-8D4109F04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05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BA5F-E8D6-4E1B-B47B-A2451AD77708}" type="datetimeFigureOut">
              <a:rPr lang="de-DE" smtClean="0"/>
              <a:t>05.05.2024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33F8-B747-44E9-8760-8D4109F04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25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BA5F-E8D6-4E1B-B47B-A2451AD77708}" type="datetimeFigureOut">
              <a:rPr lang="de-DE" smtClean="0"/>
              <a:t>05.05.2024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33F8-B747-44E9-8760-8D4109F04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09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46105C1-15DB-B5F0-EDAE-427F2F36CBC5}"/>
              </a:ext>
            </a:extLst>
          </p:cNvPr>
          <p:cNvSpPr/>
          <p:nvPr/>
        </p:nvSpPr>
        <p:spPr>
          <a:xfrm>
            <a:off x="1880607" y="260648"/>
            <a:ext cx="5669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cap="none" spc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Informatik/Technik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11F072-3238-8E24-37BD-0CF15942C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91" y="1358296"/>
            <a:ext cx="5006417" cy="50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06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DE4191A-8AA7-F486-11EE-5357F137AEBF}"/>
              </a:ext>
            </a:extLst>
          </p:cNvPr>
          <p:cNvGrpSpPr/>
          <p:nvPr/>
        </p:nvGrpSpPr>
        <p:grpSpPr>
          <a:xfrm>
            <a:off x="1692630" y="833863"/>
            <a:ext cx="5760639" cy="5184575"/>
            <a:chOff x="3920222" y="2520283"/>
            <a:chExt cx="3089143" cy="3089143"/>
          </a:xfrm>
        </p:grpSpPr>
        <p:sp>
          <p:nvSpPr>
            <p:cNvPr id="5" name="Form 4">
              <a:extLst>
                <a:ext uri="{FF2B5EF4-FFF2-40B4-BE49-F238E27FC236}">
                  <a16:creationId xmlns:a16="http://schemas.microsoft.com/office/drawing/2014/main" id="{1A2F19E6-B36D-9E98-6F08-5B8A36831F1D}"/>
                </a:ext>
              </a:extLst>
            </p:cNvPr>
            <p:cNvSpPr/>
            <p:nvPr/>
          </p:nvSpPr>
          <p:spPr>
            <a:xfrm>
              <a:off x="3920222" y="2520283"/>
              <a:ext cx="3089143" cy="3089143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orm 4">
              <a:extLst>
                <a:ext uri="{FF2B5EF4-FFF2-40B4-BE49-F238E27FC236}">
                  <a16:creationId xmlns:a16="http://schemas.microsoft.com/office/drawing/2014/main" id="{FEEB4317-D1FF-02DD-3542-1D7273AC7076}"/>
                </a:ext>
              </a:extLst>
            </p:cNvPr>
            <p:cNvSpPr txBox="1"/>
            <p:nvPr/>
          </p:nvSpPr>
          <p:spPr>
            <a:xfrm>
              <a:off x="4410209" y="3141102"/>
              <a:ext cx="2093748" cy="1587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000"/>
                <a:t>KI ist überall</a:t>
              </a: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5320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2836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0E5404E-809B-72EE-1804-6286CADC930D}"/>
              </a:ext>
            </a:extLst>
          </p:cNvPr>
          <p:cNvSpPr/>
          <p:nvPr/>
        </p:nvSpPr>
        <p:spPr>
          <a:xfrm>
            <a:off x="1436686" y="279205"/>
            <a:ext cx="6270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cap="none" spc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Künstliche Intelligenz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03203BD-67BB-9355-EEBB-E59EAE299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7956376" cy="43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0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831AB21-A1AA-7335-B213-A3D4B02DA46C}"/>
              </a:ext>
            </a:extLst>
          </p:cNvPr>
          <p:cNvSpPr/>
          <p:nvPr/>
        </p:nvSpPr>
        <p:spPr>
          <a:xfrm>
            <a:off x="451636" y="270172"/>
            <a:ext cx="838511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3500" b="1" cap="none" spc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Welche Eigenschaften sollte ich mitbringen?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FA7800C-8652-8E12-87D4-925FE4B72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447" y="980728"/>
            <a:ext cx="3807494" cy="3017319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8013189-FDBD-F9B9-2025-38AB176DB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650" y="1988840"/>
            <a:ext cx="2376264" cy="864096"/>
          </a:xfrm>
        </p:spPr>
        <p:txBody>
          <a:bodyPr/>
          <a:lstStyle/>
          <a:p>
            <a:r>
              <a:rPr lang="de-DE"/>
              <a:t>Kreativität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3D46FC9F-ACFB-E746-CAAF-2C56029F9C85}"/>
              </a:ext>
            </a:extLst>
          </p:cNvPr>
          <p:cNvSpPr txBox="1">
            <a:spLocks/>
          </p:cNvSpPr>
          <p:nvPr/>
        </p:nvSpPr>
        <p:spPr>
          <a:xfrm>
            <a:off x="6372200" y="3444911"/>
            <a:ext cx="2376264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Freude am Erschaffen</a:t>
            </a:r>
            <a:endParaRPr lang="de-DE">
              <a:ea typeface="Calibri"/>
              <a:cs typeface="Calibri"/>
            </a:endParaRP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9123B522-EC40-3885-7F44-B59C41C349B3}"/>
              </a:ext>
            </a:extLst>
          </p:cNvPr>
          <p:cNvSpPr txBox="1">
            <a:spLocks/>
          </p:cNvSpPr>
          <p:nvPr/>
        </p:nvSpPr>
        <p:spPr>
          <a:xfrm>
            <a:off x="474218" y="1412776"/>
            <a:ext cx="2376264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Analytische Fähigkeiten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46E4794A-B2C2-A8B4-8A23-E3D6D5037D79}"/>
              </a:ext>
            </a:extLst>
          </p:cNvPr>
          <p:cNvSpPr txBox="1">
            <a:spLocks/>
          </p:cNvSpPr>
          <p:nvPr/>
        </p:nvSpPr>
        <p:spPr>
          <a:xfrm>
            <a:off x="179512" y="3284983"/>
            <a:ext cx="2952328" cy="792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Frustrations-toleranz</a:t>
            </a:r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6513F0EC-BB11-0729-2CBE-02F359B93B5A}"/>
              </a:ext>
            </a:extLst>
          </p:cNvPr>
          <p:cNvSpPr txBox="1">
            <a:spLocks/>
          </p:cNvSpPr>
          <p:nvPr/>
        </p:nvSpPr>
        <p:spPr>
          <a:xfrm>
            <a:off x="1475656" y="4489647"/>
            <a:ext cx="525658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Freude an Problemlösungen</a:t>
            </a:r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C5BC420C-8077-AD77-CED3-53DB467A5B09}"/>
              </a:ext>
            </a:extLst>
          </p:cNvPr>
          <p:cNvSpPr txBox="1">
            <a:spLocks/>
          </p:cNvSpPr>
          <p:nvPr/>
        </p:nvSpPr>
        <p:spPr>
          <a:xfrm>
            <a:off x="4283968" y="5598096"/>
            <a:ext cx="4680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Grundsätzliche Lern- und Leistungsbereitschaft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C3452FB-0BFF-86F0-80B6-04F02CD78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09393"/>
            <a:ext cx="1513593" cy="17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0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994055DC-E0FB-49E8-BAE8-EF416015D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030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C831AB21-A1AA-7335-B213-A3D4B02DA46C}"/>
              </a:ext>
            </a:extLst>
          </p:cNvPr>
          <p:cNvSpPr/>
          <p:nvPr/>
        </p:nvSpPr>
        <p:spPr>
          <a:xfrm>
            <a:off x="1980058" y="270172"/>
            <a:ext cx="5328255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>
                <a:ln/>
                <a:solidFill>
                  <a:schemeClr val="tx2">
                    <a:lumMod val="75000"/>
                  </a:schemeClr>
                </a:solidFill>
              </a:rPr>
              <a:t>Wie arbeiten wir?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4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6B72CF-11B8-41F6-8592-2C33CEBE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16B72CF-11B8-41F6-8592-2C33CEBE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16B72CF-11B8-41F6-8592-2C33CEBE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60C1D9-8C93-47A6-92E5-7A8E0AE66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AC60C1D9-8C93-47A6-92E5-7A8E0AE66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C60C1D9-8C93-47A6-92E5-7A8E0AE66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96E4E-C6D1-4635-980F-891B50C8C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E296E4E-C6D1-4635-980F-891B50C8C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4E296E4E-C6D1-4635-980F-891B50C8C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0C5C5-02BF-4439-BA46-940C270E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560C5C5-02BF-4439-BA46-940C270E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560C5C5-02BF-4439-BA46-940C270E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CC369-A842-4605-98A6-F961CE326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D76CC369-A842-4605-98A6-F961CE326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76CC369-A842-4605-98A6-F961CE326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7DB837-47B4-4E5E-84DA-A603F04B2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E7DB837-47B4-4E5E-84DA-A603F04B2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E7DB837-47B4-4E5E-84DA-A603F04B2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3FF075-DE3E-4A26-A1B0-C1FD1564B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B03FF075-DE3E-4A26-A1B0-C1FD1564B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B03FF075-DE3E-4A26-A1B0-C1FD1564B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BE3156-0B82-4C06-9971-D2536680C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86BE3156-0B82-4C06-9971-D2536680C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86BE3156-0B82-4C06-9971-D2536680C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2D5334-9D36-44F2-BF1B-E0CE2BE5E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222D5334-9D36-44F2-BF1B-E0CE2BE5E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222D5334-9D36-44F2-BF1B-E0CE2BE5E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4A77C8-78D5-4967-8B2C-7ACB711D0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234A77C8-78D5-4967-8B2C-7ACB711D0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234A77C8-78D5-4967-8B2C-7ACB711D0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145DA2-260B-46B5-8BEB-EC781123C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A145DA2-260B-46B5-8BEB-EC781123C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A145DA2-260B-46B5-8BEB-EC781123C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C55AD7-C501-49B0-B4E3-D76A1D539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CC55AD7-C501-49B0-B4E3-D76A1D539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CC55AD7-C501-49B0-B4E3-D76A1D539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D9D27-177C-440E-92FD-626D5681A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60DD9D27-177C-440E-92FD-626D5681A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60DD9D27-177C-440E-92FD-626D5681A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76E995-AB7B-4A57-BB10-DAAA25CC1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76E995-AB7B-4A57-BB10-DAAA25CC1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EE76E995-AB7B-4A57-BB10-DAAA25CC1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F4BD5-1897-4DE3-844B-B75FA9DA3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DFAF4BD5-1897-4DE3-844B-B75FA9DA3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DFAF4BD5-1897-4DE3-844B-B75FA9DA3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994055DC-E0FB-49E8-BAE8-EF416015D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6807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C831AB21-A1AA-7335-B213-A3D4B02DA46C}"/>
              </a:ext>
            </a:extLst>
          </p:cNvPr>
          <p:cNvSpPr/>
          <p:nvPr/>
        </p:nvSpPr>
        <p:spPr>
          <a:xfrm>
            <a:off x="1618418" y="270172"/>
            <a:ext cx="605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cap="none" spc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Erworbene Softskills</a:t>
            </a:r>
          </a:p>
        </p:txBody>
      </p:sp>
    </p:spTree>
    <p:extLst>
      <p:ext uri="{BB962C8B-B14F-4D97-AF65-F5344CB8AC3E}">
        <p14:creationId xmlns:p14="http://schemas.microsoft.com/office/powerpoint/2010/main" val="29143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6B72CF-11B8-41F6-8592-2C33CEBE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16B72CF-11B8-41F6-8592-2C33CEBE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16B72CF-11B8-41F6-8592-2C33CEBE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60C1D9-8C93-47A6-92E5-7A8E0AE66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AC60C1D9-8C93-47A6-92E5-7A8E0AE66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C60C1D9-8C93-47A6-92E5-7A8E0AE66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96E4E-C6D1-4635-980F-891B50C8C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E296E4E-C6D1-4635-980F-891B50C8C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4E296E4E-C6D1-4635-980F-891B50C8C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0C5C5-02BF-4439-BA46-940C270E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560C5C5-02BF-4439-BA46-940C270E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560C5C5-02BF-4439-BA46-940C270E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CC369-A842-4605-98A6-F961CE326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D76CC369-A842-4605-98A6-F961CE326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76CC369-A842-4605-98A6-F961CE326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7DB837-47B4-4E5E-84DA-A603F04B2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E7DB837-47B4-4E5E-84DA-A603F04B2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E7DB837-47B4-4E5E-84DA-A603F04B2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3FF075-DE3E-4A26-A1B0-C1FD1564B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B03FF075-DE3E-4A26-A1B0-C1FD1564B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B03FF075-DE3E-4A26-A1B0-C1FD1564B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4A77C8-78D5-4967-8B2C-7ACB711D0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234A77C8-78D5-4967-8B2C-7ACB711D0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234A77C8-78D5-4967-8B2C-7ACB711D0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D32F22-100E-4F3A-930E-66A56CECC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B3D32F22-100E-4F3A-930E-66A56CECC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B3D32F22-100E-4F3A-930E-66A56CECC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2D7552-73A3-4C53-B0B6-ADF6BA11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400"/>
              <a:t>Nicht selbst erstellte Bilder sind im Rahmen der </a:t>
            </a:r>
            <a:r>
              <a:rPr lang="de-DE" sz="1400" err="1">
                <a:hlinkClick r:id="rId2"/>
              </a:rPr>
              <a:t>Pixabay</a:t>
            </a:r>
            <a:r>
              <a:rPr lang="de-DE" sz="1400">
                <a:hlinkClick r:id="rId2"/>
              </a:rPr>
              <a:t>-Lizenz</a:t>
            </a:r>
            <a:r>
              <a:rPr lang="de-DE" sz="1400"/>
              <a:t> zur kommerziellen Nutzung freigegeben.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101A478-B035-761E-EFF4-BFAC76CD2758}"/>
              </a:ext>
            </a:extLst>
          </p:cNvPr>
          <p:cNvSpPr/>
          <p:nvPr/>
        </p:nvSpPr>
        <p:spPr>
          <a:xfrm>
            <a:off x="2915816" y="260648"/>
            <a:ext cx="3435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cap="none" spc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Bildquellen</a:t>
            </a:r>
          </a:p>
        </p:txBody>
      </p:sp>
    </p:spTree>
    <p:extLst>
      <p:ext uri="{BB962C8B-B14F-4D97-AF65-F5344CB8AC3E}">
        <p14:creationId xmlns:p14="http://schemas.microsoft.com/office/powerpoint/2010/main" val="45660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1014FF3-C7B8-4C08-BCEE-2E2DA4C4E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876092"/>
              </p:ext>
            </p:extLst>
          </p:nvPr>
        </p:nvGraphicFramePr>
        <p:xfrm>
          <a:off x="323528" y="1124744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62CEE5D6-6177-4C0D-953D-B1F56E76FEF0}"/>
              </a:ext>
            </a:extLst>
          </p:cNvPr>
          <p:cNvSpPr/>
          <p:nvPr/>
        </p:nvSpPr>
        <p:spPr>
          <a:xfrm>
            <a:off x="578651" y="260648"/>
            <a:ext cx="8273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cap="none" spc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Warum Informatik/Technik?</a:t>
            </a:r>
          </a:p>
        </p:txBody>
      </p:sp>
    </p:spTree>
    <p:extLst>
      <p:ext uri="{BB962C8B-B14F-4D97-AF65-F5344CB8AC3E}">
        <p14:creationId xmlns:p14="http://schemas.microsoft.com/office/powerpoint/2010/main" val="6726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C83032-2723-4C25-A19E-0B4B68483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AC83032-2723-4C25-A19E-0B4B68483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AECB2-81B4-42EB-A555-F59991DEB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B35AECB2-81B4-42EB-A555-F59991DEB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34F4BF-E027-435F-88E7-C44C112BC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1F34F4BF-E027-435F-88E7-C44C112BC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EE5C-C737-449C-A651-404CE9AB8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547CEE5C-C737-449C-A651-404CE9AB8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235F8F-B9BC-4B02-BDB7-50845BAC6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38235F8F-B9BC-4B02-BDB7-50845BAC6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E3FB75-A0D5-474F-8A6F-5FB513464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96E3FB75-A0D5-474F-8A6F-5FB513464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50AC6-B329-464F-8F85-7523FEA07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/>
          </a:p>
          <a:p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9117B37-7DB8-1F5C-0C67-70B5F3633B12}"/>
              </a:ext>
            </a:extLst>
          </p:cNvPr>
          <p:cNvSpPr/>
          <p:nvPr/>
        </p:nvSpPr>
        <p:spPr>
          <a:xfrm>
            <a:off x="827584" y="44624"/>
            <a:ext cx="7619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cap="none" spc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Umsetzung im Curriculum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EEFEBFD-CF68-8491-A2E4-34A5A9CECBE2}"/>
              </a:ext>
            </a:extLst>
          </p:cNvPr>
          <p:cNvGrpSpPr/>
          <p:nvPr/>
        </p:nvGrpSpPr>
        <p:grpSpPr>
          <a:xfrm>
            <a:off x="1619672" y="1052736"/>
            <a:ext cx="5760639" cy="5184575"/>
            <a:chOff x="3920222" y="2520283"/>
            <a:chExt cx="3089143" cy="3089143"/>
          </a:xfrm>
        </p:grpSpPr>
        <p:sp>
          <p:nvSpPr>
            <p:cNvPr id="8" name="Form 7">
              <a:extLst>
                <a:ext uri="{FF2B5EF4-FFF2-40B4-BE49-F238E27FC236}">
                  <a16:creationId xmlns:a16="http://schemas.microsoft.com/office/drawing/2014/main" id="{BADFC858-CD00-C477-C811-9566B363DDD3}"/>
                </a:ext>
              </a:extLst>
            </p:cNvPr>
            <p:cNvSpPr/>
            <p:nvPr/>
          </p:nvSpPr>
          <p:spPr>
            <a:xfrm>
              <a:off x="3920222" y="2520283"/>
              <a:ext cx="3089143" cy="3089143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orm 4">
              <a:extLst>
                <a:ext uri="{FF2B5EF4-FFF2-40B4-BE49-F238E27FC236}">
                  <a16:creationId xmlns:a16="http://schemas.microsoft.com/office/drawing/2014/main" id="{62864662-493E-3462-48BA-D10902EFC5BE}"/>
                </a:ext>
              </a:extLst>
            </p:cNvPr>
            <p:cNvSpPr txBox="1"/>
            <p:nvPr/>
          </p:nvSpPr>
          <p:spPr>
            <a:xfrm>
              <a:off x="4410209" y="3141102"/>
              <a:ext cx="2093748" cy="1587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000"/>
                <a:t>Energiegewinnung </a:t>
              </a:r>
              <a:r>
                <a:rPr lang="de-DE" sz="3000" kern="1200"/>
                <a:t>als </a:t>
              </a:r>
              <a:r>
                <a:rPr lang="de-DE" sz="3000"/>
                <a:t>Kernherausforderung</a:t>
              </a:r>
              <a:r>
                <a:rPr lang="de-DE" sz="3000" kern="1200"/>
                <a:t> der heutigen Zeit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92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Kraftwerk Dürnrohr">
            <a:extLst>
              <a:ext uri="{FF2B5EF4-FFF2-40B4-BE49-F238E27FC236}">
                <a16:creationId xmlns:a16="http://schemas.microsoft.com/office/drawing/2014/main" id="{77E6BCC8-B8C8-EADE-6153-AF6200B1B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258" y="1327031"/>
            <a:ext cx="7639860" cy="5129811"/>
          </a:xfr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118F4F0-579F-0177-0097-55AB9B89EABC}"/>
              </a:ext>
            </a:extLst>
          </p:cNvPr>
          <p:cNvSpPr/>
          <p:nvPr/>
        </p:nvSpPr>
        <p:spPr>
          <a:xfrm>
            <a:off x="507080" y="395353"/>
            <a:ext cx="8129854" cy="7848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4500" b="1">
                <a:ln/>
                <a:solidFill>
                  <a:schemeClr val="tx2">
                    <a:lumMod val="75000"/>
                  </a:schemeClr>
                </a:solidFill>
              </a:rPr>
              <a:t>Energie aus fossilen Brennstoffen</a:t>
            </a:r>
            <a:endParaRPr lang="de-DE" sz="4500" b="1" cap="none" spc="0">
              <a:ln/>
              <a:solidFill>
                <a:schemeClr val="tx2">
                  <a:lumMod val="75000"/>
                </a:schemeClr>
              </a:solidFill>
              <a:effectLst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47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829438-B12E-224E-B1C1-72E6DCB47A39}"/>
              </a:ext>
            </a:extLst>
          </p:cNvPr>
          <p:cNvSpPr/>
          <p:nvPr/>
        </p:nvSpPr>
        <p:spPr>
          <a:xfrm>
            <a:off x="2632272" y="188640"/>
            <a:ext cx="3879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cap="none" spc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Windenergie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1D33DB-CD43-4544-4BCD-3AAF15FD5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8" y="1099810"/>
            <a:ext cx="8388424" cy="52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829438-B12E-224E-B1C1-72E6DCB47A39}"/>
              </a:ext>
            </a:extLst>
          </p:cNvPr>
          <p:cNvSpPr/>
          <p:nvPr/>
        </p:nvSpPr>
        <p:spPr>
          <a:xfrm>
            <a:off x="2678632" y="188640"/>
            <a:ext cx="378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cap="none" spc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Solarenergie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D535B9-DF10-3E1D-33CC-8A94033F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" y="1484784"/>
            <a:ext cx="9144000" cy="45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6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C864DE3-A239-06D3-6B59-DCC926619217}"/>
              </a:ext>
            </a:extLst>
          </p:cNvPr>
          <p:cNvGrpSpPr/>
          <p:nvPr/>
        </p:nvGrpSpPr>
        <p:grpSpPr>
          <a:xfrm>
            <a:off x="1692629" y="833864"/>
            <a:ext cx="5760639" cy="5184575"/>
            <a:chOff x="3920222" y="2520283"/>
            <a:chExt cx="3089143" cy="3089143"/>
          </a:xfrm>
        </p:grpSpPr>
        <p:sp>
          <p:nvSpPr>
            <p:cNvPr id="5" name="Form 4">
              <a:extLst>
                <a:ext uri="{FF2B5EF4-FFF2-40B4-BE49-F238E27FC236}">
                  <a16:creationId xmlns:a16="http://schemas.microsoft.com/office/drawing/2014/main" id="{ADC08BF8-995E-F3F0-6C62-59A355E83790}"/>
                </a:ext>
              </a:extLst>
            </p:cNvPr>
            <p:cNvSpPr/>
            <p:nvPr/>
          </p:nvSpPr>
          <p:spPr>
            <a:xfrm>
              <a:off x="3920222" y="2520283"/>
              <a:ext cx="3089143" cy="3089143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orm 4">
              <a:extLst>
                <a:ext uri="{FF2B5EF4-FFF2-40B4-BE49-F238E27FC236}">
                  <a16:creationId xmlns:a16="http://schemas.microsoft.com/office/drawing/2014/main" id="{728A69A6-2E14-0ED0-C0B2-A5F371391158}"/>
                </a:ext>
              </a:extLst>
            </p:cNvPr>
            <p:cNvSpPr txBox="1"/>
            <p:nvPr/>
          </p:nvSpPr>
          <p:spPr>
            <a:xfrm>
              <a:off x="4410209" y="3141102"/>
              <a:ext cx="2093748" cy="1587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000">
                  <a:ea typeface="Calibri"/>
                  <a:cs typeface="Calibri"/>
                </a:rPr>
                <a:t>Roboter und Smart Devices unterstützen den Menschen</a:t>
              </a:r>
              <a:endParaRPr lang="de-DE" sz="3000" kern="1200"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97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5820793F-581C-49CB-AE87-8ED3F7094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1960" y="1092833"/>
            <a:ext cx="3286225" cy="3273227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DAAC643-C735-48A5-ADEC-1BCB81607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06" y="3212976"/>
            <a:ext cx="4053901" cy="317349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13BFD48-D7C1-376F-161C-092AF390ABF8}"/>
              </a:ext>
            </a:extLst>
          </p:cNvPr>
          <p:cNvSpPr/>
          <p:nvPr/>
        </p:nvSpPr>
        <p:spPr>
          <a:xfrm>
            <a:off x="184970" y="-18955"/>
            <a:ext cx="89580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4000" b="1" cap="none" spc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Das Smart </a:t>
            </a:r>
            <a:r>
              <a:rPr lang="de-DE" sz="4000" b="1">
                <a:ln/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de-DE" sz="4000" b="1" cap="none" spc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ome und die Datensicherheit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5BEBCE-81D2-A8CA-4F54-CA89AA013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3769739"/>
            <a:ext cx="4605671" cy="2640147"/>
          </a:xfrm>
          <a:prstGeom prst="rect">
            <a:avLst/>
          </a:prstGeom>
        </p:spPr>
      </p:pic>
      <p:pic>
        <p:nvPicPr>
          <p:cNvPr id="2" name="Grafik 1" descr="Alexa, Echo, Smart Home, Box, Musikbox">
            <a:extLst>
              <a:ext uri="{FF2B5EF4-FFF2-40B4-BE49-F238E27FC236}">
                <a16:creationId xmlns:a16="http://schemas.microsoft.com/office/drawing/2014/main" id="{5BD42C96-6DC5-5D5C-9138-3252ACD188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78" b="662"/>
          <a:stretch/>
        </p:blipFill>
        <p:spPr>
          <a:xfrm>
            <a:off x="999517" y="1237131"/>
            <a:ext cx="2694433" cy="18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9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96E12F3-2092-120F-CB21-648A4F99EC34}"/>
              </a:ext>
            </a:extLst>
          </p:cNvPr>
          <p:cNvSpPr/>
          <p:nvPr/>
        </p:nvSpPr>
        <p:spPr>
          <a:xfrm>
            <a:off x="821351" y="315994"/>
            <a:ext cx="2419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>
                <a:ln/>
                <a:solidFill>
                  <a:schemeClr val="tx2">
                    <a:lumMod val="75000"/>
                  </a:schemeClr>
                </a:solidFill>
              </a:rPr>
              <a:t>Robotik</a:t>
            </a:r>
            <a:endParaRPr lang="de-DE" sz="5400" b="1" cap="none" spc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91EB15C-2B5E-F844-BD3A-2ECE714AB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2132856"/>
            <a:ext cx="6300867" cy="41989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E2BDE64-C49F-5D82-43C6-1BFCFFE9A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77072"/>
            <a:ext cx="4946674" cy="190137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79B7ED6-8E64-D490-5DCB-56AD38AFD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986" y="318380"/>
            <a:ext cx="47720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190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Application>Microsoft Office PowerPoint</Application>
  <PresentationFormat>Bildschirmpräsentation (4:3)</PresentationFormat>
  <Slides>15</Slides>
  <Notes>5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alien1</dc:creator>
  <cp:lastModifiedBy>Sandra Danievski</cp:lastModifiedBy>
  <cp:revision>17</cp:revision>
  <dcterms:created xsi:type="dcterms:W3CDTF">2019-04-30T15:49:46Z</dcterms:created>
  <dcterms:modified xsi:type="dcterms:W3CDTF">2024-05-06T06:29:27Z</dcterms:modified>
</cp:coreProperties>
</file>